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91" r:id="rId4"/>
  </p:sldMasterIdLst>
  <p:notesMasterIdLst>
    <p:notesMasterId r:id="rId11"/>
  </p:notesMasterIdLst>
  <p:sldIdLst>
    <p:sldId id="256" r:id="rId5"/>
    <p:sldId id="323" r:id="rId6"/>
    <p:sldId id="327" r:id="rId7"/>
    <p:sldId id="325" r:id="rId8"/>
    <p:sldId id="326" r:id="rId9"/>
    <p:sldId id="313" r:id="rId10"/>
  </p:sldIdLst>
  <p:sldSz cx="9144000" cy="5143500" type="screen16x9"/>
  <p:notesSz cx="6858000" cy="9144000"/>
  <p:embeddedFontLst>
    <p:embeddedFont>
      <p:font typeface="Varela Round" panose="020B0604020202020204" charset="-79"/>
      <p:regular r:id="rId12"/>
    </p:embeddedFont>
    <p:embeddedFont>
      <p:font typeface="Verdana" panose="020B0604030504040204" pitchFamily="34"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9B3E804-41AD-4135-BFF4-FE4BCBCC6F3A}">
  <a:tblStyle styleId="{A9B3E804-41AD-4135-BFF4-FE4BCBCC6F3A}"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5" d="100"/>
          <a:sy n="95" d="100"/>
        </p:scale>
        <p:origin x="84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2.fntdata"/><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font" Target="fonts/font1.fntdata"/><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font" Target="fonts/font5.fntdata"/><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font" Target="fonts/font4.fntdata"/><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Google Shape;290;g9d84dc14aa_0_3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1" name="Google Shape;291;g9d84dc14aa_0_3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637025" y="1201850"/>
            <a:ext cx="2973000" cy="2243700"/>
          </a:xfrm>
          <a:prstGeom prst="rect">
            <a:avLst/>
          </a:prstGeom>
        </p:spPr>
        <p:txBody>
          <a:bodyPr spcFirstLastPara="1" wrap="square" lIns="91425" tIns="91425" rIns="91425" bIns="91425" anchor="b" anchorCtr="0">
            <a:noAutofit/>
          </a:bodyPr>
          <a:lstStyle>
            <a:lvl1pPr lvl="0">
              <a:spcBef>
                <a:spcPts val="0"/>
              </a:spcBef>
              <a:spcAft>
                <a:spcPts val="0"/>
              </a:spcAft>
              <a:buSzPts val="5200"/>
              <a:buNone/>
              <a:defRPr sz="5100">
                <a:solidFill>
                  <a:schemeClr val="lt1"/>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637025" y="3445500"/>
            <a:ext cx="2973000" cy="6126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2800"/>
              <a:buNone/>
              <a:defRPr sz="1600">
                <a:solidFill>
                  <a:schemeClr val="lt2"/>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1" name="Google Shape;11;p2"/>
          <p:cNvSpPr/>
          <p:nvPr/>
        </p:nvSpPr>
        <p:spPr>
          <a:xfrm>
            <a:off x="7148675" y="3360609"/>
            <a:ext cx="703" cy="1378"/>
          </a:xfrm>
          <a:custGeom>
            <a:avLst/>
            <a:gdLst/>
            <a:ahLst/>
            <a:cxnLst/>
            <a:rect l="l" t="t" r="r" b="b"/>
            <a:pathLst>
              <a:path w="25" h="49" extrusionOk="0">
                <a:moveTo>
                  <a:pt x="12" y="48"/>
                </a:moveTo>
                <a:cubicBezTo>
                  <a:pt x="24" y="37"/>
                  <a:pt x="24" y="37"/>
                  <a:pt x="12" y="48"/>
                </a:cubicBezTo>
                <a:cubicBezTo>
                  <a:pt x="12" y="48"/>
                  <a:pt x="0" y="1"/>
                  <a:pt x="12" y="48"/>
                </a:cubicBezTo>
                <a:close/>
              </a:path>
            </a:pathLst>
          </a:custGeom>
          <a:solidFill>
            <a:srgbClr val="231F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7279969" y="3082866"/>
            <a:ext cx="5680" cy="4584"/>
          </a:xfrm>
          <a:custGeom>
            <a:avLst/>
            <a:gdLst/>
            <a:ahLst/>
            <a:cxnLst/>
            <a:rect l="l" t="t" r="r" b="b"/>
            <a:pathLst>
              <a:path w="202" h="163" extrusionOk="0">
                <a:moveTo>
                  <a:pt x="127" y="1"/>
                </a:moveTo>
                <a:cubicBezTo>
                  <a:pt x="58" y="1"/>
                  <a:pt x="1" y="162"/>
                  <a:pt x="130" y="162"/>
                </a:cubicBezTo>
                <a:cubicBezTo>
                  <a:pt x="201" y="150"/>
                  <a:pt x="201" y="103"/>
                  <a:pt x="201" y="91"/>
                </a:cubicBezTo>
                <a:cubicBezTo>
                  <a:pt x="181" y="25"/>
                  <a:pt x="153" y="1"/>
                  <a:pt x="127" y="1"/>
                </a:cubicBezTo>
                <a:close/>
              </a:path>
            </a:pathLst>
          </a:custGeom>
          <a:solidFill>
            <a:srgbClr val="3F68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3520726" y="809826"/>
            <a:ext cx="1238869" cy="1129031"/>
          </a:xfrm>
          <a:custGeom>
            <a:avLst/>
            <a:gdLst/>
            <a:ahLst/>
            <a:cxnLst/>
            <a:rect l="l" t="t" r="r" b="b"/>
            <a:pathLst>
              <a:path w="33431" h="30467" extrusionOk="0">
                <a:moveTo>
                  <a:pt x="19591" y="1"/>
                </a:moveTo>
                <a:cubicBezTo>
                  <a:pt x="10619" y="1"/>
                  <a:pt x="1" y="11765"/>
                  <a:pt x="581" y="19518"/>
                </a:cubicBezTo>
                <a:cubicBezTo>
                  <a:pt x="1069" y="26088"/>
                  <a:pt x="4683" y="30467"/>
                  <a:pt x="11520" y="30467"/>
                </a:cubicBezTo>
                <a:cubicBezTo>
                  <a:pt x="13851" y="30467"/>
                  <a:pt x="16558" y="29958"/>
                  <a:pt x="19643" y="28853"/>
                </a:cubicBezTo>
                <a:cubicBezTo>
                  <a:pt x="29394" y="25364"/>
                  <a:pt x="33430" y="13648"/>
                  <a:pt x="27834" y="4945"/>
                </a:cubicBezTo>
                <a:lnTo>
                  <a:pt x="27560" y="4540"/>
                </a:lnTo>
                <a:cubicBezTo>
                  <a:pt x="25409" y="1317"/>
                  <a:pt x="22592" y="1"/>
                  <a:pt x="1959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3691972" y="1068526"/>
            <a:ext cx="3963672" cy="3366668"/>
          </a:xfrm>
          <a:custGeom>
            <a:avLst/>
            <a:gdLst/>
            <a:ahLst/>
            <a:cxnLst/>
            <a:rect l="l" t="t" r="r" b="b"/>
            <a:pathLst>
              <a:path w="101561" h="86264" extrusionOk="0">
                <a:moveTo>
                  <a:pt x="68789" y="1"/>
                </a:moveTo>
                <a:cubicBezTo>
                  <a:pt x="59111" y="1"/>
                  <a:pt x="48236" y="5181"/>
                  <a:pt x="39411" y="17342"/>
                </a:cubicBezTo>
                <a:cubicBezTo>
                  <a:pt x="29576" y="30939"/>
                  <a:pt x="23135" y="32879"/>
                  <a:pt x="17265" y="34653"/>
                </a:cubicBezTo>
                <a:cubicBezTo>
                  <a:pt x="5775" y="38118"/>
                  <a:pt x="1" y="50977"/>
                  <a:pt x="5073" y="61847"/>
                </a:cubicBezTo>
                <a:cubicBezTo>
                  <a:pt x="9359" y="71027"/>
                  <a:pt x="18205" y="81754"/>
                  <a:pt x="36374" y="85529"/>
                </a:cubicBezTo>
                <a:cubicBezTo>
                  <a:pt x="38771" y="86027"/>
                  <a:pt x="41156" y="86264"/>
                  <a:pt x="43516" y="86264"/>
                </a:cubicBezTo>
                <a:cubicBezTo>
                  <a:pt x="74737" y="86264"/>
                  <a:pt x="101560" y="44768"/>
                  <a:pt x="92096" y="16496"/>
                </a:cubicBezTo>
                <a:cubicBezTo>
                  <a:pt x="88686" y="6305"/>
                  <a:pt x="79465" y="1"/>
                  <a:pt x="6878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p:nvPr/>
        </p:nvSpPr>
        <p:spPr>
          <a:xfrm rot="1242203" flipH="1">
            <a:off x="141166" y="1331517"/>
            <a:ext cx="3963702" cy="3366693"/>
          </a:xfrm>
          <a:custGeom>
            <a:avLst/>
            <a:gdLst/>
            <a:ahLst/>
            <a:cxnLst/>
            <a:rect l="l" t="t" r="r" b="b"/>
            <a:pathLst>
              <a:path w="101561" h="86264" extrusionOk="0">
                <a:moveTo>
                  <a:pt x="68789" y="1"/>
                </a:moveTo>
                <a:cubicBezTo>
                  <a:pt x="59111" y="1"/>
                  <a:pt x="48236" y="5181"/>
                  <a:pt x="39411" y="17342"/>
                </a:cubicBezTo>
                <a:cubicBezTo>
                  <a:pt x="29576" y="30939"/>
                  <a:pt x="23135" y="32879"/>
                  <a:pt x="17265" y="34653"/>
                </a:cubicBezTo>
                <a:cubicBezTo>
                  <a:pt x="5775" y="38118"/>
                  <a:pt x="1" y="50977"/>
                  <a:pt x="5073" y="61847"/>
                </a:cubicBezTo>
                <a:cubicBezTo>
                  <a:pt x="9359" y="71027"/>
                  <a:pt x="18205" y="81754"/>
                  <a:pt x="36374" y="85529"/>
                </a:cubicBezTo>
                <a:cubicBezTo>
                  <a:pt x="38771" y="86027"/>
                  <a:pt x="41156" y="86264"/>
                  <a:pt x="43516" y="86264"/>
                </a:cubicBezTo>
                <a:cubicBezTo>
                  <a:pt x="74737" y="86264"/>
                  <a:pt x="101560" y="44768"/>
                  <a:pt x="92096" y="16496"/>
                </a:cubicBezTo>
                <a:cubicBezTo>
                  <a:pt x="88686" y="6305"/>
                  <a:pt x="79465" y="1"/>
                  <a:pt x="6878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3"/>
          <p:cNvSpPr/>
          <p:nvPr/>
        </p:nvSpPr>
        <p:spPr>
          <a:xfrm rot="5262018">
            <a:off x="4546175" y="1177924"/>
            <a:ext cx="2207070" cy="5787326"/>
          </a:xfrm>
          <a:custGeom>
            <a:avLst/>
            <a:gdLst/>
            <a:ahLst/>
            <a:cxnLst/>
            <a:rect l="l" t="t" r="r" b="b"/>
            <a:pathLst>
              <a:path w="100070" h="75948" extrusionOk="0">
                <a:moveTo>
                  <a:pt x="41064" y="0"/>
                </a:moveTo>
                <a:cubicBezTo>
                  <a:pt x="24789" y="0"/>
                  <a:pt x="11153" y="13326"/>
                  <a:pt x="7144" y="29036"/>
                </a:cubicBezTo>
                <a:cubicBezTo>
                  <a:pt x="1" y="57030"/>
                  <a:pt x="53497" y="51285"/>
                  <a:pt x="48391" y="67881"/>
                </a:cubicBezTo>
                <a:cubicBezTo>
                  <a:pt x="46791" y="73081"/>
                  <a:pt x="52149" y="75948"/>
                  <a:pt x="59381" y="75948"/>
                </a:cubicBezTo>
                <a:cubicBezTo>
                  <a:pt x="75228" y="75948"/>
                  <a:pt x="100070" y="62180"/>
                  <a:pt x="80367" y="29036"/>
                </a:cubicBezTo>
                <a:cubicBezTo>
                  <a:pt x="67846" y="7987"/>
                  <a:pt x="53664" y="0"/>
                  <a:pt x="4106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3"/>
          <p:cNvSpPr/>
          <p:nvPr/>
        </p:nvSpPr>
        <p:spPr>
          <a:xfrm flipH="1">
            <a:off x="3353345" y="663415"/>
            <a:ext cx="1132475" cy="1032146"/>
          </a:xfrm>
          <a:custGeom>
            <a:avLst/>
            <a:gdLst/>
            <a:ahLst/>
            <a:cxnLst/>
            <a:rect l="l" t="t" r="r" b="b"/>
            <a:pathLst>
              <a:path w="33431" h="30467" extrusionOk="0">
                <a:moveTo>
                  <a:pt x="19591" y="1"/>
                </a:moveTo>
                <a:cubicBezTo>
                  <a:pt x="10619" y="1"/>
                  <a:pt x="1" y="11765"/>
                  <a:pt x="581" y="19518"/>
                </a:cubicBezTo>
                <a:cubicBezTo>
                  <a:pt x="1069" y="26088"/>
                  <a:pt x="4683" y="30467"/>
                  <a:pt x="11520" y="30467"/>
                </a:cubicBezTo>
                <a:cubicBezTo>
                  <a:pt x="13851" y="30467"/>
                  <a:pt x="16558" y="29958"/>
                  <a:pt x="19643" y="28853"/>
                </a:cubicBezTo>
                <a:cubicBezTo>
                  <a:pt x="29394" y="25364"/>
                  <a:pt x="33430" y="13648"/>
                  <a:pt x="27834" y="4945"/>
                </a:cubicBezTo>
                <a:lnTo>
                  <a:pt x="27560" y="4540"/>
                </a:lnTo>
                <a:cubicBezTo>
                  <a:pt x="25409" y="1317"/>
                  <a:pt x="22592" y="1"/>
                  <a:pt x="1959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3"/>
          <p:cNvSpPr txBox="1">
            <a:spLocks noGrp="1"/>
          </p:cNvSpPr>
          <p:nvPr>
            <p:ph type="title"/>
          </p:nvPr>
        </p:nvSpPr>
        <p:spPr>
          <a:xfrm>
            <a:off x="4807675" y="2209075"/>
            <a:ext cx="3547500" cy="841800"/>
          </a:xfrm>
          <a:prstGeom prst="rect">
            <a:avLst/>
          </a:prstGeom>
        </p:spPr>
        <p:txBody>
          <a:bodyPr spcFirstLastPara="1" wrap="square" lIns="91425" tIns="91425" rIns="91425" bIns="91425" anchor="ctr" anchorCtr="0">
            <a:noAutofit/>
          </a:bodyPr>
          <a:lstStyle>
            <a:lvl1pPr lvl="0" algn="r">
              <a:spcBef>
                <a:spcPts val="0"/>
              </a:spcBef>
              <a:spcAft>
                <a:spcPts val="0"/>
              </a:spcAft>
              <a:buSzPts val="3600"/>
              <a:buNone/>
              <a:defRPr sz="60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txBox="1">
            <a:spLocks noGrp="1"/>
          </p:cNvSpPr>
          <p:nvPr>
            <p:ph type="title"/>
          </p:nvPr>
        </p:nvSpPr>
        <p:spPr>
          <a:xfrm>
            <a:off x="600004" y="407225"/>
            <a:ext cx="78309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1"/>
        <p:cNvGrpSpPr/>
        <p:nvPr/>
      </p:nvGrpSpPr>
      <p:grpSpPr>
        <a:xfrm>
          <a:off x="0" y="0"/>
          <a:ext cx="0" cy="0"/>
          <a:chOff x="0" y="0"/>
          <a:chExt cx="0" cy="0"/>
        </a:xfrm>
      </p:grpSpPr>
      <p:sp>
        <p:nvSpPr>
          <p:cNvPr id="42" name="Google Shape;42;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3" name="Google Shape;43;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4" name="Google Shape;44;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5"/>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p:cSld name="CUSTOM">
    <p:spTree>
      <p:nvGrpSpPr>
        <p:cNvPr id="1" name="Shape 56"/>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2800"/>
              <a:buFont typeface="Varela Round"/>
              <a:buNone/>
              <a:defRPr sz="2800" b="1">
                <a:solidFill>
                  <a:schemeClr val="accent1"/>
                </a:solidFill>
                <a:latin typeface="Varela Round"/>
                <a:ea typeface="Varela Round"/>
                <a:cs typeface="Varela Round"/>
                <a:sym typeface="Varela Round"/>
              </a:defRPr>
            </a:lvl1pPr>
            <a:lvl2pPr lvl="1">
              <a:spcBef>
                <a:spcPts val="0"/>
              </a:spcBef>
              <a:spcAft>
                <a:spcPts val="0"/>
              </a:spcAft>
              <a:buClr>
                <a:schemeClr val="accent1"/>
              </a:buClr>
              <a:buSzPts val="2800"/>
              <a:buFont typeface="Varela Round"/>
              <a:buNone/>
              <a:defRPr sz="2800" b="1">
                <a:solidFill>
                  <a:schemeClr val="accent1"/>
                </a:solidFill>
                <a:latin typeface="Varela Round"/>
                <a:ea typeface="Varela Round"/>
                <a:cs typeface="Varela Round"/>
                <a:sym typeface="Varela Round"/>
              </a:defRPr>
            </a:lvl2pPr>
            <a:lvl3pPr lvl="2">
              <a:spcBef>
                <a:spcPts val="0"/>
              </a:spcBef>
              <a:spcAft>
                <a:spcPts val="0"/>
              </a:spcAft>
              <a:buClr>
                <a:schemeClr val="accent1"/>
              </a:buClr>
              <a:buSzPts val="2800"/>
              <a:buFont typeface="Varela Round"/>
              <a:buNone/>
              <a:defRPr sz="2800" b="1">
                <a:solidFill>
                  <a:schemeClr val="accent1"/>
                </a:solidFill>
                <a:latin typeface="Varela Round"/>
                <a:ea typeface="Varela Round"/>
                <a:cs typeface="Varela Round"/>
                <a:sym typeface="Varela Round"/>
              </a:defRPr>
            </a:lvl3pPr>
            <a:lvl4pPr lvl="3">
              <a:spcBef>
                <a:spcPts val="0"/>
              </a:spcBef>
              <a:spcAft>
                <a:spcPts val="0"/>
              </a:spcAft>
              <a:buClr>
                <a:schemeClr val="accent1"/>
              </a:buClr>
              <a:buSzPts val="2800"/>
              <a:buFont typeface="Varela Round"/>
              <a:buNone/>
              <a:defRPr sz="2800" b="1">
                <a:solidFill>
                  <a:schemeClr val="accent1"/>
                </a:solidFill>
                <a:latin typeface="Varela Round"/>
                <a:ea typeface="Varela Round"/>
                <a:cs typeface="Varela Round"/>
                <a:sym typeface="Varela Round"/>
              </a:defRPr>
            </a:lvl4pPr>
            <a:lvl5pPr lvl="4">
              <a:spcBef>
                <a:spcPts val="0"/>
              </a:spcBef>
              <a:spcAft>
                <a:spcPts val="0"/>
              </a:spcAft>
              <a:buClr>
                <a:schemeClr val="accent1"/>
              </a:buClr>
              <a:buSzPts val="2800"/>
              <a:buFont typeface="Varela Round"/>
              <a:buNone/>
              <a:defRPr sz="2800" b="1">
                <a:solidFill>
                  <a:schemeClr val="accent1"/>
                </a:solidFill>
                <a:latin typeface="Varela Round"/>
                <a:ea typeface="Varela Round"/>
                <a:cs typeface="Varela Round"/>
                <a:sym typeface="Varela Round"/>
              </a:defRPr>
            </a:lvl5pPr>
            <a:lvl6pPr lvl="5">
              <a:spcBef>
                <a:spcPts val="0"/>
              </a:spcBef>
              <a:spcAft>
                <a:spcPts val="0"/>
              </a:spcAft>
              <a:buClr>
                <a:schemeClr val="accent1"/>
              </a:buClr>
              <a:buSzPts val="2800"/>
              <a:buFont typeface="Varela Round"/>
              <a:buNone/>
              <a:defRPr sz="2800" b="1">
                <a:solidFill>
                  <a:schemeClr val="accent1"/>
                </a:solidFill>
                <a:latin typeface="Varela Round"/>
                <a:ea typeface="Varela Round"/>
                <a:cs typeface="Varela Round"/>
                <a:sym typeface="Varela Round"/>
              </a:defRPr>
            </a:lvl6pPr>
            <a:lvl7pPr lvl="6">
              <a:spcBef>
                <a:spcPts val="0"/>
              </a:spcBef>
              <a:spcAft>
                <a:spcPts val="0"/>
              </a:spcAft>
              <a:buClr>
                <a:schemeClr val="accent1"/>
              </a:buClr>
              <a:buSzPts val="2800"/>
              <a:buFont typeface="Varela Round"/>
              <a:buNone/>
              <a:defRPr sz="2800" b="1">
                <a:solidFill>
                  <a:schemeClr val="accent1"/>
                </a:solidFill>
                <a:latin typeface="Varela Round"/>
                <a:ea typeface="Varela Round"/>
                <a:cs typeface="Varela Round"/>
                <a:sym typeface="Varela Round"/>
              </a:defRPr>
            </a:lvl7pPr>
            <a:lvl8pPr lvl="7">
              <a:spcBef>
                <a:spcPts val="0"/>
              </a:spcBef>
              <a:spcAft>
                <a:spcPts val="0"/>
              </a:spcAft>
              <a:buClr>
                <a:schemeClr val="accent1"/>
              </a:buClr>
              <a:buSzPts val="2800"/>
              <a:buFont typeface="Varela Round"/>
              <a:buNone/>
              <a:defRPr sz="2800" b="1">
                <a:solidFill>
                  <a:schemeClr val="accent1"/>
                </a:solidFill>
                <a:latin typeface="Varela Round"/>
                <a:ea typeface="Varela Round"/>
                <a:cs typeface="Varela Round"/>
                <a:sym typeface="Varela Round"/>
              </a:defRPr>
            </a:lvl8pPr>
            <a:lvl9pPr lvl="8">
              <a:spcBef>
                <a:spcPts val="0"/>
              </a:spcBef>
              <a:spcAft>
                <a:spcPts val="0"/>
              </a:spcAft>
              <a:buClr>
                <a:schemeClr val="accent1"/>
              </a:buClr>
              <a:buSzPts val="2800"/>
              <a:buFont typeface="Varela Round"/>
              <a:buNone/>
              <a:defRPr sz="2800" b="1">
                <a:solidFill>
                  <a:schemeClr val="accent1"/>
                </a:solidFill>
                <a:latin typeface="Varela Round"/>
                <a:ea typeface="Varela Round"/>
                <a:cs typeface="Varela Round"/>
                <a:sym typeface="Varela Round"/>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5"/>
              </a:buClr>
              <a:buSzPts val="1800"/>
              <a:buFont typeface="Varela Round"/>
              <a:buChar char="●"/>
              <a:defRPr sz="1800">
                <a:solidFill>
                  <a:schemeClr val="accent5"/>
                </a:solidFill>
                <a:latin typeface="Varela Round"/>
                <a:ea typeface="Varela Round"/>
                <a:cs typeface="Varela Round"/>
                <a:sym typeface="Varela Round"/>
              </a:defRPr>
            </a:lvl1pPr>
            <a:lvl2pPr marL="914400" lvl="1" indent="-317500">
              <a:lnSpc>
                <a:spcPct val="100000"/>
              </a:lnSpc>
              <a:spcBef>
                <a:spcPts val="1600"/>
              </a:spcBef>
              <a:spcAft>
                <a:spcPts val="0"/>
              </a:spcAft>
              <a:buClr>
                <a:schemeClr val="accent5"/>
              </a:buClr>
              <a:buSzPts val="1400"/>
              <a:buFont typeface="Varela Round"/>
              <a:buChar char="○"/>
              <a:defRPr>
                <a:solidFill>
                  <a:schemeClr val="accent5"/>
                </a:solidFill>
                <a:latin typeface="Varela Round"/>
                <a:ea typeface="Varela Round"/>
                <a:cs typeface="Varela Round"/>
                <a:sym typeface="Varela Round"/>
              </a:defRPr>
            </a:lvl2pPr>
            <a:lvl3pPr marL="1371600" lvl="2" indent="-317500">
              <a:lnSpc>
                <a:spcPct val="100000"/>
              </a:lnSpc>
              <a:spcBef>
                <a:spcPts val="1600"/>
              </a:spcBef>
              <a:spcAft>
                <a:spcPts val="0"/>
              </a:spcAft>
              <a:buClr>
                <a:schemeClr val="accent5"/>
              </a:buClr>
              <a:buSzPts val="1400"/>
              <a:buFont typeface="Varela Round"/>
              <a:buChar char="■"/>
              <a:defRPr>
                <a:solidFill>
                  <a:schemeClr val="accent5"/>
                </a:solidFill>
                <a:latin typeface="Varela Round"/>
                <a:ea typeface="Varela Round"/>
                <a:cs typeface="Varela Round"/>
                <a:sym typeface="Varela Round"/>
              </a:defRPr>
            </a:lvl3pPr>
            <a:lvl4pPr marL="1828800" lvl="3" indent="-317500">
              <a:lnSpc>
                <a:spcPct val="100000"/>
              </a:lnSpc>
              <a:spcBef>
                <a:spcPts val="1600"/>
              </a:spcBef>
              <a:spcAft>
                <a:spcPts val="0"/>
              </a:spcAft>
              <a:buClr>
                <a:schemeClr val="accent5"/>
              </a:buClr>
              <a:buSzPts val="1400"/>
              <a:buFont typeface="Varela Round"/>
              <a:buChar char="●"/>
              <a:defRPr>
                <a:solidFill>
                  <a:schemeClr val="accent5"/>
                </a:solidFill>
                <a:latin typeface="Varela Round"/>
                <a:ea typeface="Varela Round"/>
                <a:cs typeface="Varela Round"/>
                <a:sym typeface="Varela Round"/>
              </a:defRPr>
            </a:lvl4pPr>
            <a:lvl5pPr marL="2286000" lvl="4" indent="-317500">
              <a:lnSpc>
                <a:spcPct val="100000"/>
              </a:lnSpc>
              <a:spcBef>
                <a:spcPts val="1600"/>
              </a:spcBef>
              <a:spcAft>
                <a:spcPts val="0"/>
              </a:spcAft>
              <a:buClr>
                <a:schemeClr val="accent5"/>
              </a:buClr>
              <a:buSzPts val="1400"/>
              <a:buFont typeface="Varela Round"/>
              <a:buChar char="○"/>
              <a:defRPr>
                <a:solidFill>
                  <a:schemeClr val="accent5"/>
                </a:solidFill>
                <a:latin typeface="Varela Round"/>
                <a:ea typeface="Varela Round"/>
                <a:cs typeface="Varela Round"/>
                <a:sym typeface="Varela Round"/>
              </a:defRPr>
            </a:lvl5pPr>
            <a:lvl6pPr marL="2743200" lvl="5" indent="-317500">
              <a:lnSpc>
                <a:spcPct val="100000"/>
              </a:lnSpc>
              <a:spcBef>
                <a:spcPts val="1600"/>
              </a:spcBef>
              <a:spcAft>
                <a:spcPts val="0"/>
              </a:spcAft>
              <a:buClr>
                <a:schemeClr val="accent5"/>
              </a:buClr>
              <a:buSzPts val="1400"/>
              <a:buFont typeface="Varela Round"/>
              <a:buChar char="■"/>
              <a:defRPr>
                <a:solidFill>
                  <a:schemeClr val="accent5"/>
                </a:solidFill>
                <a:latin typeface="Varela Round"/>
                <a:ea typeface="Varela Round"/>
                <a:cs typeface="Varela Round"/>
                <a:sym typeface="Varela Round"/>
              </a:defRPr>
            </a:lvl6pPr>
            <a:lvl7pPr marL="3200400" lvl="6" indent="-317500">
              <a:lnSpc>
                <a:spcPct val="100000"/>
              </a:lnSpc>
              <a:spcBef>
                <a:spcPts val="1600"/>
              </a:spcBef>
              <a:spcAft>
                <a:spcPts val="0"/>
              </a:spcAft>
              <a:buClr>
                <a:schemeClr val="accent5"/>
              </a:buClr>
              <a:buSzPts val="1400"/>
              <a:buFont typeface="Varela Round"/>
              <a:buChar char="●"/>
              <a:defRPr>
                <a:solidFill>
                  <a:schemeClr val="accent5"/>
                </a:solidFill>
                <a:latin typeface="Varela Round"/>
                <a:ea typeface="Varela Round"/>
                <a:cs typeface="Varela Round"/>
                <a:sym typeface="Varela Round"/>
              </a:defRPr>
            </a:lvl7pPr>
            <a:lvl8pPr marL="3657600" lvl="7" indent="-317500">
              <a:lnSpc>
                <a:spcPct val="100000"/>
              </a:lnSpc>
              <a:spcBef>
                <a:spcPts val="1600"/>
              </a:spcBef>
              <a:spcAft>
                <a:spcPts val="0"/>
              </a:spcAft>
              <a:buClr>
                <a:schemeClr val="accent5"/>
              </a:buClr>
              <a:buSzPts val="1400"/>
              <a:buFont typeface="Varela Round"/>
              <a:buChar char="○"/>
              <a:defRPr>
                <a:solidFill>
                  <a:schemeClr val="accent5"/>
                </a:solidFill>
                <a:latin typeface="Varela Round"/>
                <a:ea typeface="Varela Round"/>
                <a:cs typeface="Varela Round"/>
                <a:sym typeface="Varela Round"/>
              </a:defRPr>
            </a:lvl8pPr>
            <a:lvl9pPr marL="4114800" lvl="8" indent="-317500">
              <a:lnSpc>
                <a:spcPct val="100000"/>
              </a:lnSpc>
              <a:spcBef>
                <a:spcPts val="1600"/>
              </a:spcBef>
              <a:spcAft>
                <a:spcPts val="1600"/>
              </a:spcAft>
              <a:buClr>
                <a:schemeClr val="accent5"/>
              </a:buClr>
              <a:buSzPts val="1400"/>
              <a:buFont typeface="Varela Round"/>
              <a:buChar char="■"/>
              <a:defRPr>
                <a:solidFill>
                  <a:schemeClr val="accent5"/>
                </a:solidFill>
                <a:latin typeface="Varela Round"/>
                <a:ea typeface="Varela Round"/>
                <a:cs typeface="Varela Round"/>
                <a:sym typeface="Varela Round"/>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2" r:id="rId3"/>
    <p:sldLayoutId id="2147483655" r:id="rId4"/>
    <p:sldLayoutId id="2147483658" r:id="rId5"/>
    <p:sldLayoutId id="2147483659"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5fRztLQRhcw" TargetMode="External"/><Relationship Id="rId2" Type="http://schemas.openxmlformats.org/officeDocument/2006/relationships/hyperlink" Target="https://www.youtube.com/watch?v=nO0KUTlqxR8"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youtube.com/watch?v=sLaIwKEkRT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292"/>
        <p:cNvGrpSpPr/>
        <p:nvPr/>
      </p:nvGrpSpPr>
      <p:grpSpPr>
        <a:xfrm>
          <a:off x="0" y="0"/>
          <a:ext cx="0" cy="0"/>
          <a:chOff x="0" y="0"/>
          <a:chExt cx="0" cy="0"/>
        </a:xfrm>
      </p:grpSpPr>
      <p:grpSp>
        <p:nvGrpSpPr>
          <p:cNvPr id="359" name="Google Shape;359;p46"/>
          <p:cNvGrpSpPr/>
          <p:nvPr/>
        </p:nvGrpSpPr>
        <p:grpSpPr>
          <a:xfrm>
            <a:off x="4246032" y="2412262"/>
            <a:ext cx="2821251" cy="2149722"/>
            <a:chOff x="3616549" y="1692313"/>
            <a:chExt cx="3842619" cy="2994458"/>
          </a:xfrm>
        </p:grpSpPr>
        <p:sp>
          <p:nvSpPr>
            <p:cNvPr id="360" name="Google Shape;360;p46"/>
            <p:cNvSpPr/>
            <p:nvPr/>
          </p:nvSpPr>
          <p:spPr>
            <a:xfrm>
              <a:off x="3616549" y="1692313"/>
              <a:ext cx="1551890" cy="2867315"/>
            </a:xfrm>
            <a:custGeom>
              <a:avLst/>
              <a:gdLst/>
              <a:ahLst/>
              <a:cxnLst/>
              <a:rect l="l" t="t" r="r" b="b"/>
              <a:pathLst>
                <a:path w="36470" h="67383" extrusionOk="0">
                  <a:moveTo>
                    <a:pt x="14581" y="1"/>
                  </a:moveTo>
                  <a:cubicBezTo>
                    <a:pt x="13465" y="1"/>
                    <a:pt x="12476" y="925"/>
                    <a:pt x="12074" y="1981"/>
                  </a:cubicBezTo>
                  <a:cubicBezTo>
                    <a:pt x="11657" y="3088"/>
                    <a:pt x="11728" y="4303"/>
                    <a:pt x="11812" y="5482"/>
                  </a:cubicBezTo>
                  <a:cubicBezTo>
                    <a:pt x="11990" y="8125"/>
                    <a:pt x="12145" y="10780"/>
                    <a:pt x="12324" y="13423"/>
                  </a:cubicBezTo>
                  <a:cubicBezTo>
                    <a:pt x="11966" y="12459"/>
                    <a:pt x="11574" y="11447"/>
                    <a:pt x="10776" y="10792"/>
                  </a:cubicBezTo>
                  <a:cubicBezTo>
                    <a:pt x="10362" y="10447"/>
                    <a:pt x="9800" y="10244"/>
                    <a:pt x="9262" y="10244"/>
                  </a:cubicBezTo>
                  <a:cubicBezTo>
                    <a:pt x="8780" y="10244"/>
                    <a:pt x="8317" y="10408"/>
                    <a:pt x="8002" y="10780"/>
                  </a:cubicBezTo>
                  <a:cubicBezTo>
                    <a:pt x="7621" y="11208"/>
                    <a:pt x="7537" y="11816"/>
                    <a:pt x="7478" y="12399"/>
                  </a:cubicBezTo>
                  <a:cubicBezTo>
                    <a:pt x="7025" y="17150"/>
                    <a:pt x="7799" y="21996"/>
                    <a:pt x="9728" y="26365"/>
                  </a:cubicBezTo>
                  <a:cubicBezTo>
                    <a:pt x="8573" y="25305"/>
                    <a:pt x="7418" y="24246"/>
                    <a:pt x="6251" y="23186"/>
                  </a:cubicBezTo>
                  <a:cubicBezTo>
                    <a:pt x="5639" y="22617"/>
                    <a:pt x="4814" y="22042"/>
                    <a:pt x="4056" y="22042"/>
                  </a:cubicBezTo>
                  <a:cubicBezTo>
                    <a:pt x="3782" y="22042"/>
                    <a:pt x="3518" y="22117"/>
                    <a:pt x="3275" y="22293"/>
                  </a:cubicBezTo>
                  <a:cubicBezTo>
                    <a:pt x="2894" y="22591"/>
                    <a:pt x="2715" y="23091"/>
                    <a:pt x="2584" y="23567"/>
                  </a:cubicBezTo>
                  <a:cubicBezTo>
                    <a:pt x="1751" y="26627"/>
                    <a:pt x="2477" y="29937"/>
                    <a:pt x="3906" y="32771"/>
                  </a:cubicBezTo>
                  <a:cubicBezTo>
                    <a:pt x="5335" y="35604"/>
                    <a:pt x="7418" y="38045"/>
                    <a:pt x="9490" y="40450"/>
                  </a:cubicBezTo>
                  <a:cubicBezTo>
                    <a:pt x="7311" y="38569"/>
                    <a:pt x="4847" y="37033"/>
                    <a:pt x="2191" y="35914"/>
                  </a:cubicBezTo>
                  <a:cubicBezTo>
                    <a:pt x="1947" y="35814"/>
                    <a:pt x="1682" y="35715"/>
                    <a:pt x="1422" y="35715"/>
                  </a:cubicBezTo>
                  <a:cubicBezTo>
                    <a:pt x="1340" y="35715"/>
                    <a:pt x="1259" y="35724"/>
                    <a:pt x="1179" y="35747"/>
                  </a:cubicBezTo>
                  <a:cubicBezTo>
                    <a:pt x="656" y="35914"/>
                    <a:pt x="465" y="36557"/>
                    <a:pt x="406" y="37093"/>
                  </a:cubicBezTo>
                  <a:cubicBezTo>
                    <a:pt x="1" y="40545"/>
                    <a:pt x="1406" y="44010"/>
                    <a:pt x="3513" y="46760"/>
                  </a:cubicBezTo>
                  <a:cubicBezTo>
                    <a:pt x="5620" y="49535"/>
                    <a:pt x="8395" y="51690"/>
                    <a:pt x="11133" y="53821"/>
                  </a:cubicBezTo>
                  <a:cubicBezTo>
                    <a:pt x="8847" y="52511"/>
                    <a:pt x="6537" y="51213"/>
                    <a:pt x="4227" y="49916"/>
                  </a:cubicBezTo>
                  <a:cubicBezTo>
                    <a:pt x="3692" y="49625"/>
                    <a:pt x="3114" y="49304"/>
                    <a:pt x="2495" y="49304"/>
                  </a:cubicBezTo>
                  <a:cubicBezTo>
                    <a:pt x="2454" y="49304"/>
                    <a:pt x="2412" y="49305"/>
                    <a:pt x="2370" y="49308"/>
                  </a:cubicBezTo>
                  <a:cubicBezTo>
                    <a:pt x="1215" y="49404"/>
                    <a:pt x="417" y="50678"/>
                    <a:pt x="501" y="51844"/>
                  </a:cubicBezTo>
                  <a:cubicBezTo>
                    <a:pt x="560" y="52999"/>
                    <a:pt x="1239" y="54023"/>
                    <a:pt x="1965" y="54940"/>
                  </a:cubicBezTo>
                  <a:cubicBezTo>
                    <a:pt x="7299" y="61631"/>
                    <a:pt x="15657" y="65132"/>
                    <a:pt x="23908" y="67382"/>
                  </a:cubicBezTo>
                  <a:cubicBezTo>
                    <a:pt x="27242" y="64763"/>
                    <a:pt x="30147" y="59524"/>
                    <a:pt x="32707" y="56095"/>
                  </a:cubicBezTo>
                  <a:cubicBezTo>
                    <a:pt x="33600" y="54916"/>
                    <a:pt x="34469" y="53583"/>
                    <a:pt x="34457" y="52094"/>
                  </a:cubicBezTo>
                  <a:cubicBezTo>
                    <a:pt x="34447" y="50750"/>
                    <a:pt x="33338" y="49366"/>
                    <a:pt x="32061" y="49366"/>
                  </a:cubicBezTo>
                  <a:cubicBezTo>
                    <a:pt x="31925" y="49366"/>
                    <a:pt x="31787" y="49382"/>
                    <a:pt x="31648" y="49416"/>
                  </a:cubicBezTo>
                  <a:cubicBezTo>
                    <a:pt x="30994" y="49579"/>
                    <a:pt x="30211" y="50034"/>
                    <a:pt x="29611" y="50034"/>
                  </a:cubicBezTo>
                  <a:cubicBezTo>
                    <a:pt x="29337" y="50034"/>
                    <a:pt x="29101" y="49939"/>
                    <a:pt x="28933" y="49677"/>
                  </a:cubicBezTo>
                  <a:cubicBezTo>
                    <a:pt x="32540" y="46856"/>
                    <a:pt x="35148" y="42808"/>
                    <a:pt x="36231" y="38355"/>
                  </a:cubicBezTo>
                  <a:cubicBezTo>
                    <a:pt x="36374" y="37747"/>
                    <a:pt x="36470" y="36997"/>
                    <a:pt x="36041" y="36557"/>
                  </a:cubicBezTo>
                  <a:cubicBezTo>
                    <a:pt x="35743" y="36247"/>
                    <a:pt x="35279" y="36164"/>
                    <a:pt x="34850" y="36152"/>
                  </a:cubicBezTo>
                  <a:cubicBezTo>
                    <a:pt x="34768" y="36149"/>
                    <a:pt x="34687" y="36147"/>
                    <a:pt x="34606" y="36147"/>
                  </a:cubicBezTo>
                  <a:cubicBezTo>
                    <a:pt x="31966" y="36147"/>
                    <a:pt x="29605" y="37808"/>
                    <a:pt x="27468" y="39402"/>
                  </a:cubicBezTo>
                  <a:cubicBezTo>
                    <a:pt x="29338" y="36104"/>
                    <a:pt x="30766" y="32568"/>
                    <a:pt x="31671" y="28889"/>
                  </a:cubicBezTo>
                  <a:cubicBezTo>
                    <a:pt x="31957" y="27746"/>
                    <a:pt x="32183" y="26460"/>
                    <a:pt x="31588" y="25436"/>
                  </a:cubicBezTo>
                  <a:cubicBezTo>
                    <a:pt x="31060" y="24529"/>
                    <a:pt x="30017" y="24101"/>
                    <a:pt x="28950" y="24101"/>
                  </a:cubicBezTo>
                  <a:cubicBezTo>
                    <a:pt x="28378" y="24101"/>
                    <a:pt x="27800" y="24224"/>
                    <a:pt x="27290" y="24460"/>
                  </a:cubicBezTo>
                  <a:cubicBezTo>
                    <a:pt x="25813" y="25127"/>
                    <a:pt x="24790" y="26460"/>
                    <a:pt x="23801" y="27746"/>
                  </a:cubicBezTo>
                  <a:cubicBezTo>
                    <a:pt x="25147" y="22996"/>
                    <a:pt x="26492" y="18043"/>
                    <a:pt x="25635" y="13173"/>
                  </a:cubicBezTo>
                  <a:cubicBezTo>
                    <a:pt x="25444" y="12054"/>
                    <a:pt x="24849" y="10732"/>
                    <a:pt x="23718" y="10708"/>
                  </a:cubicBezTo>
                  <a:cubicBezTo>
                    <a:pt x="23704" y="10708"/>
                    <a:pt x="23690" y="10708"/>
                    <a:pt x="23675" y="10708"/>
                  </a:cubicBezTo>
                  <a:cubicBezTo>
                    <a:pt x="22921" y="10708"/>
                    <a:pt x="22316" y="11327"/>
                    <a:pt x="21849" y="11923"/>
                  </a:cubicBezTo>
                  <a:cubicBezTo>
                    <a:pt x="20563" y="13590"/>
                    <a:pt x="19586" y="15495"/>
                    <a:pt x="18991" y="17507"/>
                  </a:cubicBezTo>
                  <a:cubicBezTo>
                    <a:pt x="19670" y="12697"/>
                    <a:pt x="19194" y="7744"/>
                    <a:pt x="17610" y="3160"/>
                  </a:cubicBezTo>
                  <a:cubicBezTo>
                    <a:pt x="17122" y="1731"/>
                    <a:pt x="16229" y="112"/>
                    <a:pt x="14705" y="5"/>
                  </a:cubicBezTo>
                  <a:cubicBezTo>
                    <a:pt x="14664" y="2"/>
                    <a:pt x="14622" y="1"/>
                    <a:pt x="14581" y="1"/>
                  </a:cubicBezTo>
                  <a:close/>
                </a:path>
              </a:pathLst>
            </a:custGeom>
            <a:solidFill>
              <a:schemeClr val="accent1"/>
            </a:solidFill>
            <a:ln w="19050"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46"/>
            <p:cNvSpPr/>
            <p:nvPr/>
          </p:nvSpPr>
          <p:spPr>
            <a:xfrm>
              <a:off x="3887609" y="1824735"/>
              <a:ext cx="825859" cy="2702467"/>
            </a:xfrm>
            <a:custGeom>
              <a:avLst/>
              <a:gdLst/>
              <a:ahLst/>
              <a:cxnLst/>
              <a:rect l="l" t="t" r="r" b="b"/>
              <a:pathLst>
                <a:path w="19408" h="63509" extrusionOk="0">
                  <a:moveTo>
                    <a:pt x="9371" y="0"/>
                  </a:moveTo>
                  <a:lnTo>
                    <a:pt x="9371" y="0"/>
                  </a:lnTo>
                  <a:cubicBezTo>
                    <a:pt x="7430" y="4263"/>
                    <a:pt x="9692" y="15300"/>
                    <a:pt x="9454" y="21681"/>
                  </a:cubicBezTo>
                  <a:cubicBezTo>
                    <a:pt x="7085" y="16672"/>
                    <a:pt x="6049" y="14939"/>
                    <a:pt x="5821" y="14939"/>
                  </a:cubicBezTo>
                  <a:cubicBezTo>
                    <a:pt x="5398" y="14939"/>
                    <a:pt x="7740" y="20869"/>
                    <a:pt x="9526" y="22955"/>
                  </a:cubicBezTo>
                  <a:cubicBezTo>
                    <a:pt x="9609" y="23932"/>
                    <a:pt x="9585" y="24241"/>
                    <a:pt x="9740" y="25992"/>
                  </a:cubicBezTo>
                  <a:cubicBezTo>
                    <a:pt x="9585" y="26242"/>
                    <a:pt x="9692" y="26003"/>
                    <a:pt x="9787" y="26527"/>
                  </a:cubicBezTo>
                  <a:cubicBezTo>
                    <a:pt x="10240" y="31837"/>
                    <a:pt x="10716" y="37076"/>
                    <a:pt x="11776" y="42660"/>
                  </a:cubicBezTo>
                  <a:cubicBezTo>
                    <a:pt x="9097" y="37636"/>
                    <a:pt x="7013" y="31064"/>
                    <a:pt x="5596" y="26087"/>
                  </a:cubicBezTo>
                  <a:lnTo>
                    <a:pt x="5596" y="26087"/>
                  </a:lnTo>
                  <a:cubicBezTo>
                    <a:pt x="4942" y="33052"/>
                    <a:pt x="10383" y="39588"/>
                    <a:pt x="12466" y="46173"/>
                  </a:cubicBezTo>
                  <a:cubicBezTo>
                    <a:pt x="12847" y="48030"/>
                    <a:pt x="13074" y="49387"/>
                    <a:pt x="13740" y="51959"/>
                  </a:cubicBezTo>
                  <a:cubicBezTo>
                    <a:pt x="9704" y="47613"/>
                    <a:pt x="4751" y="40279"/>
                    <a:pt x="1" y="38053"/>
                  </a:cubicBezTo>
                  <a:lnTo>
                    <a:pt x="1" y="38053"/>
                  </a:lnTo>
                  <a:cubicBezTo>
                    <a:pt x="4275" y="42982"/>
                    <a:pt x="10038" y="47959"/>
                    <a:pt x="14109" y="53435"/>
                  </a:cubicBezTo>
                  <a:cubicBezTo>
                    <a:pt x="14586" y="55221"/>
                    <a:pt x="15121" y="57007"/>
                    <a:pt x="15693" y="58757"/>
                  </a:cubicBezTo>
                  <a:cubicBezTo>
                    <a:pt x="14471" y="57344"/>
                    <a:pt x="11769" y="52931"/>
                    <a:pt x="10146" y="52931"/>
                  </a:cubicBezTo>
                  <a:cubicBezTo>
                    <a:pt x="10046" y="52931"/>
                    <a:pt x="9950" y="52948"/>
                    <a:pt x="9859" y="52983"/>
                  </a:cubicBezTo>
                  <a:cubicBezTo>
                    <a:pt x="13276" y="56424"/>
                    <a:pt x="15598" y="60222"/>
                    <a:pt x="17908" y="63508"/>
                  </a:cubicBezTo>
                  <a:cubicBezTo>
                    <a:pt x="14681" y="56150"/>
                    <a:pt x="19408" y="51137"/>
                    <a:pt x="18312" y="49328"/>
                  </a:cubicBezTo>
                  <a:lnTo>
                    <a:pt x="18312" y="49328"/>
                  </a:lnTo>
                  <a:cubicBezTo>
                    <a:pt x="16991" y="51054"/>
                    <a:pt x="16669" y="54185"/>
                    <a:pt x="15824" y="56841"/>
                  </a:cubicBezTo>
                  <a:cubicBezTo>
                    <a:pt x="14752" y="53281"/>
                    <a:pt x="13859" y="49661"/>
                    <a:pt x="13133" y="46018"/>
                  </a:cubicBezTo>
                  <a:cubicBezTo>
                    <a:pt x="13752" y="42839"/>
                    <a:pt x="16050" y="38279"/>
                    <a:pt x="16991" y="35076"/>
                  </a:cubicBezTo>
                  <a:lnTo>
                    <a:pt x="16991" y="35076"/>
                  </a:lnTo>
                  <a:cubicBezTo>
                    <a:pt x="14550" y="37219"/>
                    <a:pt x="13621" y="41255"/>
                    <a:pt x="12919" y="44958"/>
                  </a:cubicBezTo>
                  <a:cubicBezTo>
                    <a:pt x="12645" y="43470"/>
                    <a:pt x="12371" y="41970"/>
                    <a:pt x="12133" y="40481"/>
                  </a:cubicBezTo>
                  <a:cubicBezTo>
                    <a:pt x="10561" y="36921"/>
                    <a:pt x="14467" y="27730"/>
                    <a:pt x="13657" y="24563"/>
                  </a:cubicBezTo>
                  <a:lnTo>
                    <a:pt x="13657" y="24563"/>
                  </a:lnTo>
                  <a:cubicBezTo>
                    <a:pt x="12085" y="27551"/>
                    <a:pt x="12252" y="31290"/>
                    <a:pt x="11371" y="34981"/>
                  </a:cubicBezTo>
                  <a:cubicBezTo>
                    <a:pt x="11002" y="32016"/>
                    <a:pt x="10692" y="29051"/>
                    <a:pt x="10466" y="26075"/>
                  </a:cubicBezTo>
                  <a:cubicBezTo>
                    <a:pt x="11718" y="22150"/>
                    <a:pt x="12421" y="17613"/>
                    <a:pt x="12112" y="17613"/>
                  </a:cubicBezTo>
                  <a:cubicBezTo>
                    <a:pt x="11925" y="17613"/>
                    <a:pt x="11363" y="19290"/>
                    <a:pt x="10323" y="23801"/>
                  </a:cubicBezTo>
                  <a:cubicBezTo>
                    <a:pt x="9752" y="16252"/>
                    <a:pt x="9526" y="7930"/>
                    <a:pt x="9371" y="0"/>
                  </a:cubicBezTo>
                  <a:close/>
                </a:path>
              </a:pathLst>
            </a:custGeom>
            <a:solidFill>
              <a:srgbClr val="FB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46"/>
            <p:cNvSpPr/>
            <p:nvPr/>
          </p:nvSpPr>
          <p:spPr>
            <a:xfrm>
              <a:off x="4599215" y="2055389"/>
              <a:ext cx="2859954" cy="2392302"/>
            </a:xfrm>
            <a:custGeom>
              <a:avLst/>
              <a:gdLst/>
              <a:ahLst/>
              <a:cxnLst/>
              <a:rect l="l" t="t" r="r" b="b"/>
              <a:pathLst>
                <a:path w="67210" h="56220" extrusionOk="0">
                  <a:moveTo>
                    <a:pt x="39969" y="1"/>
                  </a:moveTo>
                  <a:cubicBezTo>
                    <a:pt x="32229" y="1"/>
                    <a:pt x="23470" y="6940"/>
                    <a:pt x="23065" y="23751"/>
                  </a:cubicBezTo>
                  <a:cubicBezTo>
                    <a:pt x="21414" y="16802"/>
                    <a:pt x="17022" y="13754"/>
                    <a:pt x="13023" y="13754"/>
                  </a:cubicBezTo>
                  <a:cubicBezTo>
                    <a:pt x="5888" y="13754"/>
                    <a:pt x="1" y="23454"/>
                    <a:pt x="13147" y="38003"/>
                  </a:cubicBezTo>
                  <a:cubicBezTo>
                    <a:pt x="17373" y="43230"/>
                    <a:pt x="20612" y="49135"/>
                    <a:pt x="22017" y="55481"/>
                  </a:cubicBezTo>
                  <a:lnTo>
                    <a:pt x="25255" y="56220"/>
                  </a:lnTo>
                  <a:cubicBezTo>
                    <a:pt x="34483" y="49421"/>
                    <a:pt x="55807" y="46611"/>
                    <a:pt x="62951" y="37694"/>
                  </a:cubicBezTo>
                  <a:cubicBezTo>
                    <a:pt x="67210" y="29559"/>
                    <a:pt x="62085" y="24596"/>
                    <a:pt x="55190" y="24596"/>
                  </a:cubicBezTo>
                  <a:cubicBezTo>
                    <a:pt x="51831" y="24596"/>
                    <a:pt x="48053" y="25773"/>
                    <a:pt x="44734" y="28335"/>
                  </a:cubicBezTo>
                  <a:cubicBezTo>
                    <a:pt x="58240" y="11543"/>
                    <a:pt x="49951" y="1"/>
                    <a:pt x="39969" y="1"/>
                  </a:cubicBezTo>
                  <a:close/>
                </a:path>
              </a:pathLst>
            </a:custGeom>
            <a:solidFill>
              <a:srgbClr val="3F68A2"/>
            </a:solidFill>
            <a:ln w="19050"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46"/>
            <p:cNvSpPr/>
            <p:nvPr/>
          </p:nvSpPr>
          <p:spPr>
            <a:xfrm>
              <a:off x="5189673" y="2510721"/>
              <a:ext cx="1752014" cy="2176050"/>
            </a:xfrm>
            <a:custGeom>
              <a:avLst/>
              <a:gdLst/>
              <a:ahLst/>
              <a:cxnLst/>
              <a:rect l="l" t="t" r="r" b="b"/>
              <a:pathLst>
                <a:path w="41173" h="51138" extrusionOk="0">
                  <a:moveTo>
                    <a:pt x="26051" y="0"/>
                  </a:moveTo>
                  <a:cubicBezTo>
                    <a:pt x="22730" y="6346"/>
                    <a:pt x="21229" y="14264"/>
                    <a:pt x="19158" y="21455"/>
                  </a:cubicBezTo>
                  <a:cubicBezTo>
                    <a:pt x="17979" y="18554"/>
                    <a:pt x="16407" y="10456"/>
                    <a:pt x="14485" y="10456"/>
                  </a:cubicBezTo>
                  <a:cubicBezTo>
                    <a:pt x="14428" y="10456"/>
                    <a:pt x="14370" y="10463"/>
                    <a:pt x="14312" y="10478"/>
                  </a:cubicBezTo>
                  <a:cubicBezTo>
                    <a:pt x="21277" y="24301"/>
                    <a:pt x="17229" y="27396"/>
                    <a:pt x="16407" y="35147"/>
                  </a:cubicBezTo>
                  <a:cubicBezTo>
                    <a:pt x="9692" y="25301"/>
                    <a:pt x="2370" y="23039"/>
                    <a:pt x="5835" y="16836"/>
                  </a:cubicBezTo>
                  <a:cubicBezTo>
                    <a:pt x="5726" y="16785"/>
                    <a:pt x="5624" y="16761"/>
                    <a:pt x="5527" y="16761"/>
                  </a:cubicBezTo>
                  <a:cubicBezTo>
                    <a:pt x="4325" y="16761"/>
                    <a:pt x="4001" y="20412"/>
                    <a:pt x="4442" y="21646"/>
                  </a:cubicBezTo>
                  <a:cubicBezTo>
                    <a:pt x="3374" y="21100"/>
                    <a:pt x="1698" y="18028"/>
                    <a:pt x="212" y="18028"/>
                  </a:cubicBezTo>
                  <a:cubicBezTo>
                    <a:pt x="141" y="18028"/>
                    <a:pt x="71" y="18035"/>
                    <a:pt x="1" y="18050"/>
                  </a:cubicBezTo>
                  <a:cubicBezTo>
                    <a:pt x="1894" y="20955"/>
                    <a:pt x="5942" y="23610"/>
                    <a:pt x="8323" y="26563"/>
                  </a:cubicBezTo>
                  <a:cubicBezTo>
                    <a:pt x="8239" y="26576"/>
                    <a:pt x="8145" y="26582"/>
                    <a:pt x="8041" y="26582"/>
                  </a:cubicBezTo>
                  <a:cubicBezTo>
                    <a:pt x="6555" y="26582"/>
                    <a:pt x="3146" y="25333"/>
                    <a:pt x="1870" y="25333"/>
                  </a:cubicBezTo>
                  <a:cubicBezTo>
                    <a:pt x="1447" y="25333"/>
                    <a:pt x="1259" y="25470"/>
                    <a:pt x="1453" y="25837"/>
                  </a:cubicBezTo>
                  <a:cubicBezTo>
                    <a:pt x="5704" y="27099"/>
                    <a:pt x="9978" y="26670"/>
                    <a:pt x="12502" y="31218"/>
                  </a:cubicBezTo>
                  <a:cubicBezTo>
                    <a:pt x="19146" y="36445"/>
                    <a:pt x="13979" y="44125"/>
                    <a:pt x="14800" y="51138"/>
                  </a:cubicBezTo>
                  <a:cubicBezTo>
                    <a:pt x="17491" y="37981"/>
                    <a:pt x="14919" y="38624"/>
                    <a:pt x="25159" y="31754"/>
                  </a:cubicBezTo>
                  <a:cubicBezTo>
                    <a:pt x="25265" y="31655"/>
                    <a:pt x="25517" y="31612"/>
                    <a:pt x="25879" y="31612"/>
                  </a:cubicBezTo>
                  <a:cubicBezTo>
                    <a:pt x="28136" y="31612"/>
                    <a:pt x="34668" y="33277"/>
                    <a:pt x="36798" y="33277"/>
                  </a:cubicBezTo>
                  <a:cubicBezTo>
                    <a:pt x="37393" y="33277"/>
                    <a:pt x="37644" y="33147"/>
                    <a:pt x="37362" y="32814"/>
                  </a:cubicBezTo>
                  <a:cubicBezTo>
                    <a:pt x="34219" y="31385"/>
                    <a:pt x="30147" y="32480"/>
                    <a:pt x="26611" y="30802"/>
                  </a:cubicBezTo>
                  <a:cubicBezTo>
                    <a:pt x="30647" y="27813"/>
                    <a:pt x="37446" y="25480"/>
                    <a:pt x="41172" y="22527"/>
                  </a:cubicBezTo>
                  <a:lnTo>
                    <a:pt x="41172" y="22527"/>
                  </a:lnTo>
                  <a:cubicBezTo>
                    <a:pt x="38565" y="22694"/>
                    <a:pt x="35303" y="25313"/>
                    <a:pt x="32648" y="26504"/>
                  </a:cubicBezTo>
                  <a:cubicBezTo>
                    <a:pt x="33683" y="21943"/>
                    <a:pt x="36970" y="19372"/>
                    <a:pt x="38577" y="16883"/>
                  </a:cubicBezTo>
                  <a:lnTo>
                    <a:pt x="38577" y="16883"/>
                  </a:lnTo>
                  <a:cubicBezTo>
                    <a:pt x="34112" y="18002"/>
                    <a:pt x="33719" y="24539"/>
                    <a:pt x="31052" y="27408"/>
                  </a:cubicBezTo>
                  <a:cubicBezTo>
                    <a:pt x="25754" y="30480"/>
                    <a:pt x="20598" y="33242"/>
                    <a:pt x="16634" y="38184"/>
                  </a:cubicBezTo>
                  <a:cubicBezTo>
                    <a:pt x="19884" y="14121"/>
                    <a:pt x="21896" y="18050"/>
                    <a:pt x="30826" y="8358"/>
                  </a:cubicBezTo>
                  <a:lnTo>
                    <a:pt x="30826" y="8358"/>
                  </a:lnTo>
                  <a:cubicBezTo>
                    <a:pt x="27468" y="9251"/>
                    <a:pt x="23956" y="14788"/>
                    <a:pt x="20896" y="17431"/>
                  </a:cubicBezTo>
                  <a:cubicBezTo>
                    <a:pt x="21825" y="11930"/>
                    <a:pt x="25635" y="5001"/>
                    <a:pt x="2605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46"/>
            <p:cNvSpPr/>
            <p:nvPr/>
          </p:nvSpPr>
          <p:spPr>
            <a:xfrm>
              <a:off x="4151646" y="2832985"/>
              <a:ext cx="2387701" cy="1800120"/>
            </a:xfrm>
            <a:custGeom>
              <a:avLst/>
              <a:gdLst/>
              <a:ahLst/>
              <a:cxnLst/>
              <a:rect l="l" t="t" r="r" b="b"/>
              <a:pathLst>
                <a:path w="53999" h="41578" extrusionOk="0">
                  <a:moveTo>
                    <a:pt x="30808" y="1"/>
                  </a:moveTo>
                  <a:cubicBezTo>
                    <a:pt x="23601" y="1"/>
                    <a:pt x="12545" y="8565"/>
                    <a:pt x="11576" y="21371"/>
                  </a:cubicBezTo>
                  <a:cubicBezTo>
                    <a:pt x="10256" y="18765"/>
                    <a:pt x="8824" y="17676"/>
                    <a:pt x="7536" y="17676"/>
                  </a:cubicBezTo>
                  <a:cubicBezTo>
                    <a:pt x="2808" y="17676"/>
                    <a:pt x="1" y="32345"/>
                    <a:pt x="11612" y="40588"/>
                  </a:cubicBezTo>
                  <a:cubicBezTo>
                    <a:pt x="13498" y="41056"/>
                    <a:pt x="16560" y="41577"/>
                    <a:pt x="20117" y="41577"/>
                  </a:cubicBezTo>
                  <a:cubicBezTo>
                    <a:pt x="22624" y="41577"/>
                    <a:pt x="25377" y="41318"/>
                    <a:pt x="28138" y="40600"/>
                  </a:cubicBezTo>
                  <a:cubicBezTo>
                    <a:pt x="40866" y="37254"/>
                    <a:pt x="53998" y="29134"/>
                    <a:pt x="45938" y="27813"/>
                  </a:cubicBezTo>
                  <a:cubicBezTo>
                    <a:pt x="53036" y="19022"/>
                    <a:pt x="50779" y="12120"/>
                    <a:pt x="44581" y="12120"/>
                  </a:cubicBezTo>
                  <a:cubicBezTo>
                    <a:pt x="41839" y="12120"/>
                    <a:pt x="38325" y="13471"/>
                    <a:pt x="34508" y="16609"/>
                  </a:cubicBezTo>
                  <a:cubicBezTo>
                    <a:pt x="39515" y="4911"/>
                    <a:pt x="36265" y="1"/>
                    <a:pt x="30808" y="1"/>
                  </a:cubicBezTo>
                  <a:close/>
                </a:path>
              </a:pathLst>
            </a:custGeom>
            <a:solidFill>
              <a:schemeClr val="accent3"/>
            </a:solidFill>
            <a:ln w="19050"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46"/>
            <p:cNvSpPr/>
            <p:nvPr/>
          </p:nvSpPr>
          <p:spPr>
            <a:xfrm>
              <a:off x="5094951" y="4193240"/>
              <a:ext cx="997601" cy="310633"/>
            </a:xfrm>
            <a:custGeom>
              <a:avLst/>
              <a:gdLst/>
              <a:ahLst/>
              <a:cxnLst/>
              <a:rect l="l" t="t" r="r" b="b"/>
              <a:pathLst>
                <a:path w="23444" h="7300" extrusionOk="0">
                  <a:moveTo>
                    <a:pt x="23444" y="1"/>
                  </a:moveTo>
                  <a:lnTo>
                    <a:pt x="23444" y="1"/>
                  </a:lnTo>
                  <a:cubicBezTo>
                    <a:pt x="10293" y="6619"/>
                    <a:pt x="7008" y="6710"/>
                    <a:pt x="3963" y="6710"/>
                  </a:cubicBezTo>
                  <a:cubicBezTo>
                    <a:pt x="3877" y="6710"/>
                    <a:pt x="3791" y="6710"/>
                    <a:pt x="3706" y="6710"/>
                  </a:cubicBezTo>
                  <a:cubicBezTo>
                    <a:pt x="2621" y="6710"/>
                    <a:pt x="1531" y="6721"/>
                    <a:pt x="0" y="7037"/>
                  </a:cubicBezTo>
                  <a:cubicBezTo>
                    <a:pt x="927" y="7217"/>
                    <a:pt x="1914" y="7299"/>
                    <a:pt x="2940" y="7299"/>
                  </a:cubicBezTo>
                  <a:cubicBezTo>
                    <a:pt x="10616" y="7299"/>
                    <a:pt x="20440" y="2700"/>
                    <a:pt x="2344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46"/>
            <p:cNvSpPr/>
            <p:nvPr/>
          </p:nvSpPr>
          <p:spPr>
            <a:xfrm>
              <a:off x="4978910" y="3212409"/>
              <a:ext cx="387100" cy="1358829"/>
            </a:xfrm>
            <a:custGeom>
              <a:avLst/>
              <a:gdLst/>
              <a:ahLst/>
              <a:cxnLst/>
              <a:rect l="l" t="t" r="r" b="b"/>
              <a:pathLst>
                <a:path w="9097" h="31933" extrusionOk="0">
                  <a:moveTo>
                    <a:pt x="9097" y="0"/>
                  </a:moveTo>
                  <a:lnTo>
                    <a:pt x="9097" y="0"/>
                  </a:lnTo>
                  <a:cubicBezTo>
                    <a:pt x="2810" y="7323"/>
                    <a:pt x="1" y="26301"/>
                    <a:pt x="3394" y="31933"/>
                  </a:cubicBezTo>
                  <a:cubicBezTo>
                    <a:pt x="572" y="18098"/>
                    <a:pt x="4739" y="9073"/>
                    <a:pt x="909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46"/>
            <p:cNvSpPr/>
            <p:nvPr/>
          </p:nvSpPr>
          <p:spPr>
            <a:xfrm>
              <a:off x="5086823" y="3617720"/>
              <a:ext cx="804583" cy="653096"/>
            </a:xfrm>
            <a:custGeom>
              <a:avLst/>
              <a:gdLst/>
              <a:ahLst/>
              <a:cxnLst/>
              <a:rect l="l" t="t" r="r" b="b"/>
              <a:pathLst>
                <a:path w="18908" h="15348" extrusionOk="0">
                  <a:moveTo>
                    <a:pt x="18015" y="0"/>
                  </a:moveTo>
                  <a:lnTo>
                    <a:pt x="18015" y="0"/>
                  </a:lnTo>
                  <a:cubicBezTo>
                    <a:pt x="13252" y="5894"/>
                    <a:pt x="4668" y="11097"/>
                    <a:pt x="1" y="15348"/>
                  </a:cubicBezTo>
                  <a:cubicBezTo>
                    <a:pt x="6454" y="11514"/>
                    <a:pt x="18908" y="1477"/>
                    <a:pt x="1801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46"/>
            <p:cNvSpPr/>
            <p:nvPr/>
          </p:nvSpPr>
          <p:spPr>
            <a:xfrm>
              <a:off x="4515939" y="3828481"/>
              <a:ext cx="566884" cy="583778"/>
            </a:xfrm>
            <a:custGeom>
              <a:avLst/>
              <a:gdLst/>
              <a:ahLst/>
              <a:cxnLst/>
              <a:rect l="l" t="t" r="r" b="b"/>
              <a:pathLst>
                <a:path w="13322" h="13719" extrusionOk="0">
                  <a:moveTo>
                    <a:pt x="22" y="0"/>
                  </a:moveTo>
                  <a:lnTo>
                    <a:pt x="22" y="0"/>
                  </a:lnTo>
                  <a:cubicBezTo>
                    <a:pt x="0" y="4825"/>
                    <a:pt x="9763" y="13719"/>
                    <a:pt x="12721" y="13719"/>
                  </a:cubicBezTo>
                  <a:cubicBezTo>
                    <a:pt x="12975" y="13719"/>
                    <a:pt x="13178" y="13653"/>
                    <a:pt x="13321" y="13514"/>
                  </a:cubicBezTo>
                  <a:cubicBezTo>
                    <a:pt x="5380" y="10478"/>
                    <a:pt x="3082" y="5346"/>
                    <a:pt x="2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46"/>
            <p:cNvSpPr/>
            <p:nvPr/>
          </p:nvSpPr>
          <p:spPr>
            <a:xfrm>
              <a:off x="5402520" y="4005797"/>
              <a:ext cx="389100" cy="58169"/>
            </a:xfrm>
            <a:custGeom>
              <a:avLst/>
              <a:gdLst/>
              <a:ahLst/>
              <a:cxnLst/>
              <a:rect l="l" t="t" r="r" b="b"/>
              <a:pathLst>
                <a:path w="9144" h="1367" extrusionOk="0">
                  <a:moveTo>
                    <a:pt x="9143" y="1"/>
                  </a:moveTo>
                  <a:cubicBezTo>
                    <a:pt x="6951" y="633"/>
                    <a:pt x="5127" y="804"/>
                    <a:pt x="3703" y="804"/>
                  </a:cubicBezTo>
                  <a:cubicBezTo>
                    <a:pt x="2047" y="804"/>
                    <a:pt x="933" y="573"/>
                    <a:pt x="414" y="573"/>
                  </a:cubicBezTo>
                  <a:cubicBezTo>
                    <a:pt x="95" y="573"/>
                    <a:pt x="0" y="660"/>
                    <a:pt x="142" y="941"/>
                  </a:cubicBezTo>
                  <a:cubicBezTo>
                    <a:pt x="1190" y="1207"/>
                    <a:pt x="2657" y="1366"/>
                    <a:pt x="4109" y="1366"/>
                  </a:cubicBezTo>
                  <a:cubicBezTo>
                    <a:pt x="6369" y="1366"/>
                    <a:pt x="8592" y="979"/>
                    <a:pt x="91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46"/>
            <p:cNvSpPr/>
            <p:nvPr/>
          </p:nvSpPr>
          <p:spPr>
            <a:xfrm>
              <a:off x="4934698" y="3164793"/>
              <a:ext cx="197784" cy="581948"/>
            </a:xfrm>
            <a:custGeom>
              <a:avLst/>
              <a:gdLst/>
              <a:ahLst/>
              <a:cxnLst/>
              <a:rect l="l" t="t" r="r" b="b"/>
              <a:pathLst>
                <a:path w="4648" h="13676" extrusionOk="0">
                  <a:moveTo>
                    <a:pt x="2814" y="0"/>
                  </a:moveTo>
                  <a:lnTo>
                    <a:pt x="2814" y="0"/>
                  </a:lnTo>
                  <a:cubicBezTo>
                    <a:pt x="0" y="1385"/>
                    <a:pt x="1590" y="13676"/>
                    <a:pt x="4023" y="13676"/>
                  </a:cubicBezTo>
                  <a:cubicBezTo>
                    <a:pt x="4226" y="13676"/>
                    <a:pt x="4435" y="13591"/>
                    <a:pt x="4647" y="13407"/>
                  </a:cubicBezTo>
                  <a:cubicBezTo>
                    <a:pt x="480" y="11311"/>
                    <a:pt x="1861" y="3108"/>
                    <a:pt x="281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1" name="Google Shape;371;p46"/>
          <p:cNvGrpSpPr/>
          <p:nvPr/>
        </p:nvGrpSpPr>
        <p:grpSpPr>
          <a:xfrm>
            <a:off x="6913944" y="2001851"/>
            <a:ext cx="2230168" cy="3168951"/>
            <a:chOff x="6913944" y="2001851"/>
            <a:chExt cx="2230168" cy="3168951"/>
          </a:xfrm>
        </p:grpSpPr>
        <p:sp>
          <p:nvSpPr>
            <p:cNvPr id="372" name="Google Shape;372;p46"/>
            <p:cNvSpPr/>
            <p:nvPr/>
          </p:nvSpPr>
          <p:spPr>
            <a:xfrm>
              <a:off x="7292318" y="2390127"/>
              <a:ext cx="1041600" cy="8661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46"/>
            <p:cNvSpPr/>
            <p:nvPr/>
          </p:nvSpPr>
          <p:spPr>
            <a:xfrm>
              <a:off x="7568618" y="2404955"/>
              <a:ext cx="10828" cy="10854"/>
            </a:xfrm>
            <a:custGeom>
              <a:avLst/>
              <a:gdLst/>
              <a:ahLst/>
              <a:cxnLst/>
              <a:rect l="l" t="t" r="r" b="b"/>
              <a:pathLst>
                <a:path w="417" h="418" extrusionOk="0">
                  <a:moveTo>
                    <a:pt x="0" y="1"/>
                  </a:moveTo>
                  <a:lnTo>
                    <a:pt x="0" y="1"/>
                  </a:lnTo>
                  <a:cubicBezTo>
                    <a:pt x="24" y="132"/>
                    <a:pt x="24" y="275"/>
                    <a:pt x="36" y="418"/>
                  </a:cubicBezTo>
                  <a:cubicBezTo>
                    <a:pt x="179" y="298"/>
                    <a:pt x="298" y="168"/>
                    <a:pt x="417" y="48"/>
                  </a:cubicBezTo>
                  <a:lnTo>
                    <a:pt x="0" y="1"/>
                  </a:lnTo>
                  <a:close/>
                </a:path>
              </a:pathLst>
            </a:custGeom>
            <a:solidFill>
              <a:srgbClr val="50A4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46"/>
            <p:cNvSpPr/>
            <p:nvPr/>
          </p:nvSpPr>
          <p:spPr>
            <a:xfrm>
              <a:off x="7579732" y="2390127"/>
              <a:ext cx="19502" cy="17632"/>
            </a:xfrm>
            <a:custGeom>
              <a:avLst/>
              <a:gdLst/>
              <a:ahLst/>
              <a:cxnLst/>
              <a:rect l="l" t="t" r="r" b="b"/>
              <a:pathLst>
                <a:path w="751" h="679" extrusionOk="0">
                  <a:moveTo>
                    <a:pt x="537" y="0"/>
                  </a:moveTo>
                  <a:cubicBezTo>
                    <a:pt x="358" y="215"/>
                    <a:pt x="179" y="405"/>
                    <a:pt x="1" y="596"/>
                  </a:cubicBezTo>
                  <a:lnTo>
                    <a:pt x="751" y="679"/>
                  </a:lnTo>
                  <a:cubicBezTo>
                    <a:pt x="668" y="465"/>
                    <a:pt x="596" y="238"/>
                    <a:pt x="537" y="0"/>
                  </a:cubicBezTo>
                  <a:close/>
                </a:path>
              </a:pathLst>
            </a:custGeom>
            <a:solidFill>
              <a:srgbClr val="50A4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46"/>
            <p:cNvSpPr/>
            <p:nvPr/>
          </p:nvSpPr>
          <p:spPr>
            <a:xfrm flipH="1">
              <a:off x="8043049" y="3214102"/>
              <a:ext cx="86854" cy="225556"/>
            </a:xfrm>
            <a:custGeom>
              <a:avLst/>
              <a:gdLst/>
              <a:ahLst/>
              <a:cxnLst/>
              <a:rect l="l" t="t" r="r" b="b"/>
              <a:pathLst>
                <a:path w="2295" h="5960" extrusionOk="0">
                  <a:moveTo>
                    <a:pt x="1879" y="0"/>
                  </a:moveTo>
                  <a:cubicBezTo>
                    <a:pt x="1747" y="0"/>
                    <a:pt x="1618" y="66"/>
                    <a:pt x="1571" y="220"/>
                  </a:cubicBezTo>
                  <a:cubicBezTo>
                    <a:pt x="1036" y="1983"/>
                    <a:pt x="250" y="3816"/>
                    <a:pt x="24" y="5638"/>
                  </a:cubicBezTo>
                  <a:cubicBezTo>
                    <a:pt x="0" y="5855"/>
                    <a:pt x="147" y="5959"/>
                    <a:pt x="310" y="5959"/>
                  </a:cubicBezTo>
                  <a:cubicBezTo>
                    <a:pt x="477" y="5959"/>
                    <a:pt x="660" y="5849"/>
                    <a:pt x="690" y="5638"/>
                  </a:cubicBezTo>
                  <a:cubicBezTo>
                    <a:pt x="905" y="3899"/>
                    <a:pt x="1702" y="2090"/>
                    <a:pt x="2214" y="399"/>
                  </a:cubicBezTo>
                  <a:cubicBezTo>
                    <a:pt x="2294" y="160"/>
                    <a:pt x="2083" y="0"/>
                    <a:pt x="1879" y="0"/>
                  </a:cubicBezTo>
                  <a:close/>
                </a:path>
              </a:pathLst>
            </a:custGeom>
            <a:solidFill>
              <a:schemeClr val="accent1"/>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46"/>
            <p:cNvSpPr/>
            <p:nvPr/>
          </p:nvSpPr>
          <p:spPr>
            <a:xfrm flipH="1">
              <a:off x="7728027" y="3255353"/>
              <a:ext cx="40986" cy="272143"/>
            </a:xfrm>
            <a:custGeom>
              <a:avLst/>
              <a:gdLst/>
              <a:ahLst/>
              <a:cxnLst/>
              <a:rect l="l" t="t" r="r" b="b"/>
              <a:pathLst>
                <a:path w="1083" h="7191" extrusionOk="0">
                  <a:moveTo>
                    <a:pt x="674" y="0"/>
                  </a:moveTo>
                  <a:cubicBezTo>
                    <a:pt x="544" y="0"/>
                    <a:pt x="420" y="72"/>
                    <a:pt x="382" y="238"/>
                  </a:cubicBezTo>
                  <a:cubicBezTo>
                    <a:pt x="1" y="2321"/>
                    <a:pt x="132" y="4774"/>
                    <a:pt x="346" y="6869"/>
                  </a:cubicBezTo>
                  <a:cubicBezTo>
                    <a:pt x="364" y="7081"/>
                    <a:pt x="541" y="7191"/>
                    <a:pt x="709" y="7191"/>
                  </a:cubicBezTo>
                  <a:cubicBezTo>
                    <a:pt x="871" y="7191"/>
                    <a:pt x="1024" y="7087"/>
                    <a:pt x="1013" y="6869"/>
                  </a:cubicBezTo>
                  <a:cubicBezTo>
                    <a:pt x="906" y="5846"/>
                    <a:pt x="953" y="4822"/>
                    <a:pt x="941" y="3798"/>
                  </a:cubicBezTo>
                  <a:cubicBezTo>
                    <a:pt x="917" y="2667"/>
                    <a:pt x="822" y="1535"/>
                    <a:pt x="1025" y="416"/>
                  </a:cubicBezTo>
                  <a:cubicBezTo>
                    <a:pt x="1082" y="165"/>
                    <a:pt x="871" y="0"/>
                    <a:pt x="674" y="0"/>
                  </a:cubicBezTo>
                  <a:close/>
                </a:path>
              </a:pathLst>
            </a:custGeom>
            <a:solidFill>
              <a:schemeClr val="accent1"/>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46"/>
            <p:cNvSpPr/>
            <p:nvPr/>
          </p:nvSpPr>
          <p:spPr>
            <a:xfrm flipH="1">
              <a:off x="7378075" y="3137693"/>
              <a:ext cx="92417" cy="249247"/>
            </a:xfrm>
            <a:custGeom>
              <a:avLst/>
              <a:gdLst/>
              <a:ahLst/>
              <a:cxnLst/>
              <a:rect l="l" t="t" r="r" b="b"/>
              <a:pathLst>
                <a:path w="2442" h="6586" extrusionOk="0">
                  <a:moveTo>
                    <a:pt x="411" y="0"/>
                  </a:moveTo>
                  <a:cubicBezTo>
                    <a:pt x="202" y="0"/>
                    <a:pt x="1" y="156"/>
                    <a:pt x="102" y="394"/>
                  </a:cubicBezTo>
                  <a:cubicBezTo>
                    <a:pt x="459" y="1311"/>
                    <a:pt x="697" y="2239"/>
                    <a:pt x="935" y="3180"/>
                  </a:cubicBezTo>
                  <a:cubicBezTo>
                    <a:pt x="1185" y="4192"/>
                    <a:pt x="1662" y="5216"/>
                    <a:pt x="1757" y="6264"/>
                  </a:cubicBezTo>
                  <a:cubicBezTo>
                    <a:pt x="1769" y="6478"/>
                    <a:pt x="1944" y="6585"/>
                    <a:pt x="2112" y="6585"/>
                  </a:cubicBezTo>
                  <a:cubicBezTo>
                    <a:pt x="2281" y="6585"/>
                    <a:pt x="2441" y="6478"/>
                    <a:pt x="2424" y="6264"/>
                  </a:cubicBezTo>
                  <a:cubicBezTo>
                    <a:pt x="2316" y="5275"/>
                    <a:pt x="1935" y="4359"/>
                    <a:pt x="1673" y="3406"/>
                  </a:cubicBezTo>
                  <a:cubicBezTo>
                    <a:pt x="1400" y="2335"/>
                    <a:pt x="1150" y="1263"/>
                    <a:pt x="745" y="215"/>
                  </a:cubicBezTo>
                  <a:cubicBezTo>
                    <a:pt x="684" y="66"/>
                    <a:pt x="546" y="0"/>
                    <a:pt x="411" y="0"/>
                  </a:cubicBezTo>
                  <a:close/>
                </a:path>
              </a:pathLst>
            </a:custGeom>
            <a:solidFill>
              <a:schemeClr val="accent1"/>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46"/>
            <p:cNvSpPr/>
            <p:nvPr/>
          </p:nvSpPr>
          <p:spPr>
            <a:xfrm flipH="1">
              <a:off x="8223040" y="3079752"/>
              <a:ext cx="75425" cy="94272"/>
            </a:xfrm>
            <a:custGeom>
              <a:avLst/>
              <a:gdLst/>
              <a:ahLst/>
              <a:cxnLst/>
              <a:rect l="l" t="t" r="r" b="b"/>
              <a:pathLst>
                <a:path w="1993" h="2491" extrusionOk="0">
                  <a:moveTo>
                    <a:pt x="1551" y="1"/>
                  </a:moveTo>
                  <a:cubicBezTo>
                    <a:pt x="1455" y="1"/>
                    <a:pt x="1363" y="51"/>
                    <a:pt x="1311" y="175"/>
                  </a:cubicBezTo>
                  <a:cubicBezTo>
                    <a:pt x="1001" y="877"/>
                    <a:pt x="299" y="1330"/>
                    <a:pt x="72" y="2080"/>
                  </a:cubicBezTo>
                  <a:cubicBezTo>
                    <a:pt x="1" y="2330"/>
                    <a:pt x="204" y="2490"/>
                    <a:pt x="404" y="2490"/>
                  </a:cubicBezTo>
                  <a:cubicBezTo>
                    <a:pt x="537" y="2490"/>
                    <a:pt x="668" y="2420"/>
                    <a:pt x="715" y="2258"/>
                  </a:cubicBezTo>
                  <a:cubicBezTo>
                    <a:pt x="906" y="1568"/>
                    <a:pt x="1596" y="1151"/>
                    <a:pt x="1870" y="496"/>
                  </a:cubicBezTo>
                  <a:cubicBezTo>
                    <a:pt x="1993" y="243"/>
                    <a:pt x="1762" y="1"/>
                    <a:pt x="1551" y="1"/>
                  </a:cubicBezTo>
                  <a:close/>
                </a:path>
              </a:pathLst>
            </a:custGeom>
            <a:solidFill>
              <a:schemeClr val="accent1"/>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46"/>
            <p:cNvSpPr/>
            <p:nvPr/>
          </p:nvSpPr>
          <p:spPr>
            <a:xfrm flipH="1">
              <a:off x="8340019" y="3162709"/>
              <a:ext cx="107442" cy="74176"/>
            </a:xfrm>
            <a:custGeom>
              <a:avLst/>
              <a:gdLst/>
              <a:ahLst/>
              <a:cxnLst/>
              <a:rect l="l" t="t" r="r" b="b"/>
              <a:pathLst>
                <a:path w="2839" h="1960" extrusionOk="0">
                  <a:moveTo>
                    <a:pt x="453" y="1"/>
                  </a:moveTo>
                  <a:cubicBezTo>
                    <a:pt x="214" y="1"/>
                    <a:pt x="0" y="337"/>
                    <a:pt x="199" y="590"/>
                  </a:cubicBezTo>
                  <a:cubicBezTo>
                    <a:pt x="723" y="1197"/>
                    <a:pt x="1569" y="1662"/>
                    <a:pt x="2319" y="1936"/>
                  </a:cubicBezTo>
                  <a:cubicBezTo>
                    <a:pt x="2360" y="1952"/>
                    <a:pt x="2398" y="1959"/>
                    <a:pt x="2434" y="1959"/>
                  </a:cubicBezTo>
                  <a:cubicBezTo>
                    <a:pt x="2740" y="1959"/>
                    <a:pt x="2838" y="1419"/>
                    <a:pt x="2497" y="1281"/>
                  </a:cubicBezTo>
                  <a:cubicBezTo>
                    <a:pt x="1854" y="1043"/>
                    <a:pt x="1128" y="626"/>
                    <a:pt x="676" y="114"/>
                  </a:cubicBezTo>
                  <a:cubicBezTo>
                    <a:pt x="607" y="34"/>
                    <a:pt x="529" y="1"/>
                    <a:pt x="453" y="1"/>
                  </a:cubicBezTo>
                  <a:close/>
                </a:path>
              </a:pathLst>
            </a:custGeom>
            <a:solidFill>
              <a:schemeClr val="accent1"/>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46"/>
            <p:cNvSpPr/>
            <p:nvPr/>
          </p:nvSpPr>
          <p:spPr>
            <a:xfrm flipH="1">
              <a:off x="8494199" y="3362795"/>
              <a:ext cx="138815" cy="236569"/>
            </a:xfrm>
            <a:custGeom>
              <a:avLst/>
              <a:gdLst/>
              <a:ahLst/>
              <a:cxnLst/>
              <a:rect l="l" t="t" r="r" b="b"/>
              <a:pathLst>
                <a:path w="3668" h="6251" extrusionOk="0">
                  <a:moveTo>
                    <a:pt x="412" y="0"/>
                  </a:moveTo>
                  <a:cubicBezTo>
                    <a:pt x="203" y="0"/>
                    <a:pt x="0" y="160"/>
                    <a:pt x="102" y="399"/>
                  </a:cubicBezTo>
                  <a:cubicBezTo>
                    <a:pt x="887" y="2411"/>
                    <a:pt x="1507" y="4507"/>
                    <a:pt x="2995" y="6150"/>
                  </a:cubicBezTo>
                  <a:cubicBezTo>
                    <a:pt x="3055" y="6221"/>
                    <a:pt x="3126" y="6250"/>
                    <a:pt x="3197" y="6250"/>
                  </a:cubicBezTo>
                  <a:cubicBezTo>
                    <a:pt x="3435" y="6250"/>
                    <a:pt x="3668" y="5912"/>
                    <a:pt x="3447" y="5673"/>
                  </a:cubicBezTo>
                  <a:cubicBezTo>
                    <a:pt x="2054" y="4126"/>
                    <a:pt x="1483" y="2125"/>
                    <a:pt x="745" y="220"/>
                  </a:cubicBezTo>
                  <a:cubicBezTo>
                    <a:pt x="684" y="67"/>
                    <a:pt x="547" y="0"/>
                    <a:pt x="412" y="0"/>
                  </a:cubicBezTo>
                  <a:close/>
                </a:path>
              </a:pathLst>
            </a:custGeom>
            <a:solidFill>
              <a:schemeClr val="accent1"/>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46"/>
            <p:cNvSpPr/>
            <p:nvPr/>
          </p:nvSpPr>
          <p:spPr>
            <a:xfrm flipH="1">
              <a:off x="8851835" y="3305801"/>
              <a:ext cx="141957" cy="214960"/>
            </a:xfrm>
            <a:custGeom>
              <a:avLst/>
              <a:gdLst/>
              <a:ahLst/>
              <a:cxnLst/>
              <a:rect l="l" t="t" r="r" b="b"/>
              <a:pathLst>
                <a:path w="3751" h="5680" extrusionOk="0">
                  <a:moveTo>
                    <a:pt x="3335" y="1"/>
                  </a:moveTo>
                  <a:cubicBezTo>
                    <a:pt x="3203" y="1"/>
                    <a:pt x="3076" y="73"/>
                    <a:pt x="3039" y="238"/>
                  </a:cubicBezTo>
                  <a:cubicBezTo>
                    <a:pt x="2824" y="1155"/>
                    <a:pt x="2181" y="1869"/>
                    <a:pt x="1657" y="2608"/>
                  </a:cubicBezTo>
                  <a:cubicBezTo>
                    <a:pt x="1098" y="3429"/>
                    <a:pt x="681" y="4346"/>
                    <a:pt x="157" y="5179"/>
                  </a:cubicBezTo>
                  <a:cubicBezTo>
                    <a:pt x="0" y="5444"/>
                    <a:pt x="233" y="5680"/>
                    <a:pt x="466" y="5680"/>
                  </a:cubicBezTo>
                  <a:cubicBezTo>
                    <a:pt x="569" y="5680"/>
                    <a:pt x="672" y="5634"/>
                    <a:pt x="741" y="5525"/>
                  </a:cubicBezTo>
                  <a:cubicBezTo>
                    <a:pt x="1300" y="4608"/>
                    <a:pt x="1777" y="3608"/>
                    <a:pt x="2408" y="2715"/>
                  </a:cubicBezTo>
                  <a:cubicBezTo>
                    <a:pt x="2908" y="1988"/>
                    <a:pt x="3479" y="1298"/>
                    <a:pt x="3693" y="417"/>
                  </a:cubicBezTo>
                  <a:cubicBezTo>
                    <a:pt x="3751" y="166"/>
                    <a:pt x="3536" y="1"/>
                    <a:pt x="3335" y="1"/>
                  </a:cubicBezTo>
                  <a:close/>
                </a:path>
              </a:pathLst>
            </a:custGeom>
            <a:solidFill>
              <a:schemeClr val="accent1"/>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46"/>
            <p:cNvSpPr/>
            <p:nvPr/>
          </p:nvSpPr>
          <p:spPr>
            <a:xfrm flipH="1">
              <a:off x="7183665" y="2469615"/>
              <a:ext cx="274868" cy="400930"/>
            </a:xfrm>
            <a:custGeom>
              <a:avLst/>
              <a:gdLst/>
              <a:ahLst/>
              <a:cxnLst/>
              <a:rect l="l" t="t" r="r" b="b"/>
              <a:pathLst>
                <a:path w="7263" h="10594" extrusionOk="0">
                  <a:moveTo>
                    <a:pt x="2871" y="0"/>
                  </a:moveTo>
                  <a:cubicBezTo>
                    <a:pt x="2097" y="0"/>
                    <a:pt x="1157" y="250"/>
                    <a:pt x="0" y="819"/>
                  </a:cubicBezTo>
                  <a:cubicBezTo>
                    <a:pt x="1072" y="2140"/>
                    <a:pt x="2584" y="2950"/>
                    <a:pt x="3060" y="4807"/>
                  </a:cubicBezTo>
                  <a:cubicBezTo>
                    <a:pt x="3596" y="6796"/>
                    <a:pt x="4322" y="8462"/>
                    <a:pt x="3870" y="10594"/>
                  </a:cubicBezTo>
                  <a:cubicBezTo>
                    <a:pt x="5001" y="10463"/>
                    <a:pt x="6668" y="9332"/>
                    <a:pt x="6930" y="8141"/>
                  </a:cubicBezTo>
                  <a:cubicBezTo>
                    <a:pt x="7263" y="6879"/>
                    <a:pt x="6799" y="4879"/>
                    <a:pt x="6394" y="3676"/>
                  </a:cubicBezTo>
                  <a:cubicBezTo>
                    <a:pt x="5720" y="1588"/>
                    <a:pt x="4821" y="0"/>
                    <a:pt x="2871" y="0"/>
                  </a:cubicBezTo>
                  <a:close/>
                </a:path>
              </a:pathLst>
            </a:custGeom>
            <a:solidFill>
              <a:schemeClr val="accent1"/>
            </a:solidFill>
            <a:ln w="19050"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46"/>
            <p:cNvSpPr/>
            <p:nvPr/>
          </p:nvSpPr>
          <p:spPr>
            <a:xfrm flipH="1">
              <a:off x="8262361" y="2662322"/>
              <a:ext cx="176623" cy="296553"/>
            </a:xfrm>
            <a:custGeom>
              <a:avLst/>
              <a:gdLst/>
              <a:ahLst/>
              <a:cxnLst/>
              <a:rect l="l" t="t" r="r" b="b"/>
              <a:pathLst>
                <a:path w="4667" h="7836" extrusionOk="0">
                  <a:moveTo>
                    <a:pt x="4535" y="1"/>
                  </a:moveTo>
                  <a:cubicBezTo>
                    <a:pt x="2333" y="60"/>
                    <a:pt x="868" y="668"/>
                    <a:pt x="404" y="2989"/>
                  </a:cubicBezTo>
                  <a:cubicBezTo>
                    <a:pt x="0" y="5183"/>
                    <a:pt x="199" y="7836"/>
                    <a:pt x="2447" y="7836"/>
                  </a:cubicBezTo>
                  <a:cubicBezTo>
                    <a:pt x="2786" y="7836"/>
                    <a:pt x="3170" y="7776"/>
                    <a:pt x="3607" y="7645"/>
                  </a:cubicBezTo>
                  <a:cubicBezTo>
                    <a:pt x="3416" y="6192"/>
                    <a:pt x="3011" y="5061"/>
                    <a:pt x="3345" y="3585"/>
                  </a:cubicBezTo>
                  <a:cubicBezTo>
                    <a:pt x="3607" y="2513"/>
                    <a:pt x="4202" y="1049"/>
                    <a:pt x="4666" y="120"/>
                  </a:cubicBezTo>
                  <a:lnTo>
                    <a:pt x="4535" y="1"/>
                  </a:lnTo>
                  <a:close/>
                </a:path>
              </a:pathLst>
            </a:custGeom>
            <a:solidFill>
              <a:schemeClr val="accent1"/>
            </a:solidFill>
            <a:ln w="19050"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46"/>
            <p:cNvSpPr/>
            <p:nvPr/>
          </p:nvSpPr>
          <p:spPr>
            <a:xfrm flipH="1">
              <a:off x="7084511" y="2253785"/>
              <a:ext cx="1544682" cy="433325"/>
            </a:xfrm>
            <a:custGeom>
              <a:avLst/>
              <a:gdLst/>
              <a:ahLst/>
              <a:cxnLst/>
              <a:rect l="l" t="t" r="r" b="b"/>
              <a:pathLst>
                <a:path w="40816" h="11450" extrusionOk="0">
                  <a:moveTo>
                    <a:pt x="33807" y="1"/>
                  </a:moveTo>
                  <a:cubicBezTo>
                    <a:pt x="31200" y="1"/>
                    <a:pt x="28343" y="764"/>
                    <a:pt x="26361" y="985"/>
                  </a:cubicBezTo>
                  <a:cubicBezTo>
                    <a:pt x="18848" y="1962"/>
                    <a:pt x="15003" y="2938"/>
                    <a:pt x="10038" y="4533"/>
                  </a:cubicBezTo>
                  <a:cubicBezTo>
                    <a:pt x="7728" y="5343"/>
                    <a:pt x="5061" y="5772"/>
                    <a:pt x="2930" y="7117"/>
                  </a:cubicBezTo>
                  <a:cubicBezTo>
                    <a:pt x="1167" y="8272"/>
                    <a:pt x="1" y="10403"/>
                    <a:pt x="2668" y="11106"/>
                  </a:cubicBezTo>
                  <a:cubicBezTo>
                    <a:pt x="3675" y="11349"/>
                    <a:pt x="4750" y="11450"/>
                    <a:pt x="5863" y="11450"/>
                  </a:cubicBezTo>
                  <a:cubicBezTo>
                    <a:pt x="10035" y="11450"/>
                    <a:pt x="14743" y="10027"/>
                    <a:pt x="18455" y="9331"/>
                  </a:cubicBezTo>
                  <a:cubicBezTo>
                    <a:pt x="23873" y="8343"/>
                    <a:pt x="29457" y="7557"/>
                    <a:pt x="34517" y="5521"/>
                  </a:cubicBezTo>
                  <a:cubicBezTo>
                    <a:pt x="36196" y="4807"/>
                    <a:pt x="40815" y="3307"/>
                    <a:pt x="38077" y="1176"/>
                  </a:cubicBezTo>
                  <a:cubicBezTo>
                    <a:pt x="36924" y="291"/>
                    <a:pt x="35413" y="1"/>
                    <a:pt x="33807" y="1"/>
                  </a:cubicBezTo>
                  <a:close/>
                </a:path>
              </a:pathLst>
            </a:custGeom>
            <a:solidFill>
              <a:schemeClr val="accent5"/>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46"/>
            <p:cNvSpPr/>
            <p:nvPr/>
          </p:nvSpPr>
          <p:spPr>
            <a:xfrm flipH="1">
              <a:off x="7599544" y="2001851"/>
              <a:ext cx="772795" cy="514086"/>
            </a:xfrm>
            <a:custGeom>
              <a:avLst/>
              <a:gdLst/>
              <a:ahLst/>
              <a:cxnLst/>
              <a:rect l="l" t="t" r="r" b="b"/>
              <a:pathLst>
                <a:path w="20420" h="13584" extrusionOk="0">
                  <a:moveTo>
                    <a:pt x="18845" y="0"/>
                  </a:moveTo>
                  <a:cubicBezTo>
                    <a:pt x="18528" y="0"/>
                    <a:pt x="18168" y="61"/>
                    <a:pt x="17752" y="94"/>
                  </a:cubicBezTo>
                  <a:cubicBezTo>
                    <a:pt x="12692" y="796"/>
                    <a:pt x="7549" y="2225"/>
                    <a:pt x="2751" y="3987"/>
                  </a:cubicBezTo>
                  <a:cubicBezTo>
                    <a:pt x="1524" y="4439"/>
                    <a:pt x="0" y="4618"/>
                    <a:pt x="453" y="6118"/>
                  </a:cubicBezTo>
                  <a:cubicBezTo>
                    <a:pt x="715" y="7106"/>
                    <a:pt x="1774" y="8166"/>
                    <a:pt x="2310" y="8964"/>
                  </a:cubicBezTo>
                  <a:cubicBezTo>
                    <a:pt x="3286" y="10464"/>
                    <a:pt x="4346" y="12167"/>
                    <a:pt x="5513" y="13583"/>
                  </a:cubicBezTo>
                  <a:lnTo>
                    <a:pt x="19800" y="8892"/>
                  </a:lnTo>
                  <a:cubicBezTo>
                    <a:pt x="19800" y="7297"/>
                    <a:pt x="19979" y="5773"/>
                    <a:pt x="20062" y="4189"/>
                  </a:cubicBezTo>
                  <a:cubicBezTo>
                    <a:pt x="20146" y="3296"/>
                    <a:pt x="20419" y="1701"/>
                    <a:pt x="20062" y="808"/>
                  </a:cubicBezTo>
                  <a:cubicBezTo>
                    <a:pt x="19734" y="152"/>
                    <a:pt x="19344" y="0"/>
                    <a:pt x="18845" y="0"/>
                  </a:cubicBezTo>
                  <a:close/>
                </a:path>
              </a:pathLst>
            </a:custGeom>
            <a:solidFill>
              <a:schemeClr val="accent5"/>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46"/>
            <p:cNvSpPr/>
            <p:nvPr/>
          </p:nvSpPr>
          <p:spPr>
            <a:xfrm flipH="1">
              <a:off x="7277823" y="2445205"/>
              <a:ext cx="1076501" cy="820442"/>
            </a:xfrm>
            <a:custGeom>
              <a:avLst/>
              <a:gdLst/>
              <a:ahLst/>
              <a:cxnLst/>
              <a:rect l="l" t="t" r="r" b="b"/>
              <a:pathLst>
                <a:path w="28445" h="21679" extrusionOk="0">
                  <a:moveTo>
                    <a:pt x="21438" y="1"/>
                  </a:moveTo>
                  <a:cubicBezTo>
                    <a:pt x="21289" y="1"/>
                    <a:pt x="21247" y="266"/>
                    <a:pt x="21408" y="309"/>
                  </a:cubicBezTo>
                  <a:cubicBezTo>
                    <a:pt x="25492" y="1833"/>
                    <a:pt x="27754" y="6119"/>
                    <a:pt x="27563" y="10358"/>
                  </a:cubicBezTo>
                  <a:cubicBezTo>
                    <a:pt x="27397" y="13953"/>
                    <a:pt x="25373" y="17037"/>
                    <a:pt x="22396" y="18966"/>
                  </a:cubicBezTo>
                  <a:cubicBezTo>
                    <a:pt x="19968" y="20533"/>
                    <a:pt x="16914" y="21360"/>
                    <a:pt x="13874" y="21360"/>
                  </a:cubicBezTo>
                  <a:cubicBezTo>
                    <a:pt x="9267" y="21360"/>
                    <a:pt x="4689" y="19461"/>
                    <a:pt x="2358" y="15358"/>
                  </a:cubicBezTo>
                  <a:cubicBezTo>
                    <a:pt x="0" y="11239"/>
                    <a:pt x="1763" y="5524"/>
                    <a:pt x="5049" y="2392"/>
                  </a:cubicBezTo>
                  <a:cubicBezTo>
                    <a:pt x="5159" y="2310"/>
                    <a:pt x="5056" y="2156"/>
                    <a:pt x="4933" y="2156"/>
                  </a:cubicBezTo>
                  <a:cubicBezTo>
                    <a:pt x="4896" y="2156"/>
                    <a:pt x="4858" y="2169"/>
                    <a:pt x="4823" y="2202"/>
                  </a:cubicBezTo>
                  <a:cubicBezTo>
                    <a:pt x="3263" y="3678"/>
                    <a:pt x="2203" y="5678"/>
                    <a:pt x="1548" y="7702"/>
                  </a:cubicBezTo>
                  <a:cubicBezTo>
                    <a:pt x="893" y="9703"/>
                    <a:pt x="667" y="11846"/>
                    <a:pt x="1346" y="13894"/>
                  </a:cubicBezTo>
                  <a:cubicBezTo>
                    <a:pt x="2667" y="17918"/>
                    <a:pt x="6680" y="20573"/>
                    <a:pt x="10704" y="21371"/>
                  </a:cubicBezTo>
                  <a:cubicBezTo>
                    <a:pt x="11719" y="21576"/>
                    <a:pt x="12776" y="21678"/>
                    <a:pt x="13845" y="21678"/>
                  </a:cubicBezTo>
                  <a:cubicBezTo>
                    <a:pt x="20148" y="21678"/>
                    <a:pt x="26863" y="18136"/>
                    <a:pt x="27790" y="11417"/>
                  </a:cubicBezTo>
                  <a:cubicBezTo>
                    <a:pt x="28445" y="6714"/>
                    <a:pt x="26063" y="1714"/>
                    <a:pt x="21491" y="11"/>
                  </a:cubicBezTo>
                  <a:cubicBezTo>
                    <a:pt x="21472" y="4"/>
                    <a:pt x="21455" y="1"/>
                    <a:pt x="21438"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46"/>
            <p:cNvSpPr/>
            <p:nvPr/>
          </p:nvSpPr>
          <p:spPr>
            <a:xfrm flipH="1">
              <a:off x="7280510" y="3018519"/>
              <a:ext cx="1037786" cy="514616"/>
            </a:xfrm>
            <a:custGeom>
              <a:avLst/>
              <a:gdLst/>
              <a:ahLst/>
              <a:cxnLst/>
              <a:rect l="l" t="t" r="r" b="b"/>
              <a:pathLst>
                <a:path w="27422" h="13598" extrusionOk="0">
                  <a:moveTo>
                    <a:pt x="1026" y="1"/>
                  </a:moveTo>
                  <a:cubicBezTo>
                    <a:pt x="965" y="1"/>
                    <a:pt x="905" y="35"/>
                    <a:pt x="882" y="114"/>
                  </a:cubicBezTo>
                  <a:cubicBezTo>
                    <a:pt x="1" y="2924"/>
                    <a:pt x="727" y="6484"/>
                    <a:pt x="2549" y="8805"/>
                  </a:cubicBezTo>
                  <a:cubicBezTo>
                    <a:pt x="4168" y="10889"/>
                    <a:pt x="6740" y="12044"/>
                    <a:pt x="9240" y="12687"/>
                  </a:cubicBezTo>
                  <a:cubicBezTo>
                    <a:pt x="11215" y="13183"/>
                    <a:pt x="13337" y="13598"/>
                    <a:pt x="15427" y="13598"/>
                  </a:cubicBezTo>
                  <a:cubicBezTo>
                    <a:pt x="16650" y="13598"/>
                    <a:pt x="17862" y="13455"/>
                    <a:pt x="19027" y="13104"/>
                  </a:cubicBezTo>
                  <a:cubicBezTo>
                    <a:pt x="21432" y="12389"/>
                    <a:pt x="23861" y="10913"/>
                    <a:pt x="25409" y="8901"/>
                  </a:cubicBezTo>
                  <a:cubicBezTo>
                    <a:pt x="26266" y="7805"/>
                    <a:pt x="27135" y="6365"/>
                    <a:pt x="27266" y="4948"/>
                  </a:cubicBezTo>
                  <a:cubicBezTo>
                    <a:pt x="27421" y="3233"/>
                    <a:pt x="26552" y="1602"/>
                    <a:pt x="25540" y="269"/>
                  </a:cubicBezTo>
                  <a:cubicBezTo>
                    <a:pt x="25501" y="230"/>
                    <a:pt x="25452" y="214"/>
                    <a:pt x="25404" y="214"/>
                  </a:cubicBezTo>
                  <a:cubicBezTo>
                    <a:pt x="25273" y="214"/>
                    <a:pt x="25147" y="331"/>
                    <a:pt x="25242" y="435"/>
                  </a:cubicBezTo>
                  <a:cubicBezTo>
                    <a:pt x="26135" y="1602"/>
                    <a:pt x="26909" y="2971"/>
                    <a:pt x="26945" y="4472"/>
                  </a:cubicBezTo>
                  <a:cubicBezTo>
                    <a:pt x="26969" y="5841"/>
                    <a:pt x="26230" y="7174"/>
                    <a:pt x="25468" y="8282"/>
                  </a:cubicBezTo>
                  <a:cubicBezTo>
                    <a:pt x="24064" y="10306"/>
                    <a:pt x="21849" y="11734"/>
                    <a:pt x="19575" y="12580"/>
                  </a:cubicBezTo>
                  <a:cubicBezTo>
                    <a:pt x="18260" y="13071"/>
                    <a:pt x="16914" y="13255"/>
                    <a:pt x="15560" y="13255"/>
                  </a:cubicBezTo>
                  <a:cubicBezTo>
                    <a:pt x="13861" y="13255"/>
                    <a:pt x="12149" y="12965"/>
                    <a:pt x="10467" y="12627"/>
                  </a:cubicBezTo>
                  <a:cubicBezTo>
                    <a:pt x="7990" y="12139"/>
                    <a:pt x="5478" y="11246"/>
                    <a:pt x="3609" y="9484"/>
                  </a:cubicBezTo>
                  <a:cubicBezTo>
                    <a:pt x="1239" y="7270"/>
                    <a:pt x="227" y="3269"/>
                    <a:pt x="1180" y="197"/>
                  </a:cubicBezTo>
                  <a:cubicBezTo>
                    <a:pt x="1216" y="82"/>
                    <a:pt x="1120" y="1"/>
                    <a:pt x="1026"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46"/>
            <p:cNvSpPr/>
            <p:nvPr/>
          </p:nvSpPr>
          <p:spPr>
            <a:xfrm flipH="1">
              <a:off x="8268984" y="3011253"/>
              <a:ext cx="875128" cy="648550"/>
            </a:xfrm>
            <a:custGeom>
              <a:avLst/>
              <a:gdLst/>
              <a:ahLst/>
              <a:cxnLst/>
              <a:rect l="l" t="t" r="r" b="b"/>
              <a:pathLst>
                <a:path w="23124" h="17137" extrusionOk="0">
                  <a:moveTo>
                    <a:pt x="22917" y="1"/>
                  </a:moveTo>
                  <a:cubicBezTo>
                    <a:pt x="22902" y="1"/>
                    <a:pt x="22886" y="3"/>
                    <a:pt x="22870" y="8"/>
                  </a:cubicBezTo>
                  <a:cubicBezTo>
                    <a:pt x="18476" y="1163"/>
                    <a:pt x="18357" y="6640"/>
                    <a:pt x="14726" y="8700"/>
                  </a:cubicBezTo>
                  <a:cubicBezTo>
                    <a:pt x="13862" y="9185"/>
                    <a:pt x="12916" y="9406"/>
                    <a:pt x="11966" y="9406"/>
                  </a:cubicBezTo>
                  <a:cubicBezTo>
                    <a:pt x="10769" y="9406"/>
                    <a:pt x="9566" y="9055"/>
                    <a:pt x="8511" y="8438"/>
                  </a:cubicBezTo>
                  <a:cubicBezTo>
                    <a:pt x="7499" y="7866"/>
                    <a:pt x="6713" y="7045"/>
                    <a:pt x="5868" y="6235"/>
                  </a:cubicBezTo>
                  <a:cubicBezTo>
                    <a:pt x="5390" y="5781"/>
                    <a:pt x="4565" y="4968"/>
                    <a:pt x="3797" y="4968"/>
                  </a:cubicBezTo>
                  <a:cubicBezTo>
                    <a:pt x="3761" y="4968"/>
                    <a:pt x="3725" y="4969"/>
                    <a:pt x="3689" y="4973"/>
                  </a:cubicBezTo>
                  <a:cubicBezTo>
                    <a:pt x="3213" y="5033"/>
                    <a:pt x="3284" y="5426"/>
                    <a:pt x="3451" y="5759"/>
                  </a:cubicBezTo>
                  <a:cubicBezTo>
                    <a:pt x="3806" y="6447"/>
                    <a:pt x="4461" y="7009"/>
                    <a:pt x="4761" y="7726"/>
                  </a:cubicBezTo>
                  <a:lnTo>
                    <a:pt x="4761" y="7726"/>
                  </a:lnTo>
                  <a:cubicBezTo>
                    <a:pt x="4210" y="7564"/>
                    <a:pt x="3305" y="7036"/>
                    <a:pt x="2668" y="7036"/>
                  </a:cubicBezTo>
                  <a:cubicBezTo>
                    <a:pt x="2356" y="7036"/>
                    <a:pt x="2108" y="7163"/>
                    <a:pt x="1998" y="7521"/>
                  </a:cubicBezTo>
                  <a:cubicBezTo>
                    <a:pt x="1747" y="8341"/>
                    <a:pt x="2762" y="9051"/>
                    <a:pt x="3511" y="9513"/>
                  </a:cubicBezTo>
                  <a:lnTo>
                    <a:pt x="3511" y="9513"/>
                  </a:lnTo>
                  <a:cubicBezTo>
                    <a:pt x="2376" y="9536"/>
                    <a:pt x="0" y="9632"/>
                    <a:pt x="831" y="10724"/>
                  </a:cubicBezTo>
                  <a:cubicBezTo>
                    <a:pt x="1057" y="10998"/>
                    <a:pt x="1593" y="11272"/>
                    <a:pt x="1879" y="11498"/>
                  </a:cubicBezTo>
                  <a:cubicBezTo>
                    <a:pt x="2117" y="11676"/>
                    <a:pt x="2343" y="11867"/>
                    <a:pt x="2558" y="12057"/>
                  </a:cubicBezTo>
                  <a:cubicBezTo>
                    <a:pt x="3129" y="12534"/>
                    <a:pt x="3689" y="13046"/>
                    <a:pt x="4260" y="13534"/>
                  </a:cubicBezTo>
                  <a:cubicBezTo>
                    <a:pt x="5344" y="14474"/>
                    <a:pt x="6463" y="15379"/>
                    <a:pt x="7725" y="16058"/>
                  </a:cubicBezTo>
                  <a:cubicBezTo>
                    <a:pt x="9039" y="16767"/>
                    <a:pt x="10454" y="17136"/>
                    <a:pt x="11873" y="17136"/>
                  </a:cubicBezTo>
                  <a:cubicBezTo>
                    <a:pt x="13026" y="17136"/>
                    <a:pt x="14181" y="16893"/>
                    <a:pt x="15285" y="16391"/>
                  </a:cubicBezTo>
                  <a:cubicBezTo>
                    <a:pt x="17714" y="15284"/>
                    <a:pt x="19798" y="13141"/>
                    <a:pt x="20500" y="10557"/>
                  </a:cubicBezTo>
                  <a:cubicBezTo>
                    <a:pt x="20893" y="9117"/>
                    <a:pt x="21131" y="7533"/>
                    <a:pt x="21239" y="6033"/>
                  </a:cubicBezTo>
                  <a:cubicBezTo>
                    <a:pt x="21334" y="4771"/>
                    <a:pt x="21286" y="2901"/>
                    <a:pt x="22548" y="2211"/>
                  </a:cubicBezTo>
                  <a:cubicBezTo>
                    <a:pt x="22699" y="2121"/>
                    <a:pt x="22604" y="1913"/>
                    <a:pt x="22464" y="1913"/>
                  </a:cubicBezTo>
                  <a:cubicBezTo>
                    <a:pt x="22438" y="1913"/>
                    <a:pt x="22410" y="1920"/>
                    <a:pt x="22382" y="1937"/>
                  </a:cubicBezTo>
                  <a:cubicBezTo>
                    <a:pt x="20798" y="2830"/>
                    <a:pt x="21060" y="5128"/>
                    <a:pt x="20869" y="6652"/>
                  </a:cubicBezTo>
                  <a:cubicBezTo>
                    <a:pt x="20703" y="7962"/>
                    <a:pt x="20524" y="9319"/>
                    <a:pt x="20155" y="10581"/>
                  </a:cubicBezTo>
                  <a:cubicBezTo>
                    <a:pt x="19750" y="11986"/>
                    <a:pt x="18976" y="13141"/>
                    <a:pt x="17952" y="14153"/>
                  </a:cubicBezTo>
                  <a:cubicBezTo>
                    <a:pt x="16309" y="15776"/>
                    <a:pt x="14105" y="16839"/>
                    <a:pt x="11799" y="16839"/>
                  </a:cubicBezTo>
                  <a:cubicBezTo>
                    <a:pt x="11416" y="16839"/>
                    <a:pt x="11029" y="16810"/>
                    <a:pt x="10642" y="16748"/>
                  </a:cubicBezTo>
                  <a:cubicBezTo>
                    <a:pt x="7939" y="16332"/>
                    <a:pt x="5796" y="14451"/>
                    <a:pt x="3796" y="12712"/>
                  </a:cubicBezTo>
                  <a:cubicBezTo>
                    <a:pt x="3296" y="12272"/>
                    <a:pt x="2784" y="11831"/>
                    <a:pt x="2260" y="11403"/>
                  </a:cubicBezTo>
                  <a:cubicBezTo>
                    <a:pt x="1927" y="11117"/>
                    <a:pt x="760" y="10521"/>
                    <a:pt x="1212" y="10093"/>
                  </a:cubicBezTo>
                  <a:cubicBezTo>
                    <a:pt x="1441" y="9864"/>
                    <a:pt x="1924" y="9843"/>
                    <a:pt x="2314" y="9843"/>
                  </a:cubicBezTo>
                  <a:cubicBezTo>
                    <a:pt x="2400" y="9843"/>
                    <a:pt x="2481" y="9844"/>
                    <a:pt x="2554" y="9844"/>
                  </a:cubicBezTo>
                  <a:cubicBezTo>
                    <a:pt x="2598" y="9844"/>
                    <a:pt x="2639" y="9844"/>
                    <a:pt x="2677" y="9843"/>
                  </a:cubicBezTo>
                  <a:cubicBezTo>
                    <a:pt x="2828" y="9843"/>
                    <a:pt x="2980" y="9844"/>
                    <a:pt x="3132" y="9844"/>
                  </a:cubicBezTo>
                  <a:cubicBezTo>
                    <a:pt x="3436" y="9844"/>
                    <a:pt x="3740" y="9839"/>
                    <a:pt x="4034" y="9807"/>
                  </a:cubicBezTo>
                  <a:cubicBezTo>
                    <a:pt x="4189" y="9795"/>
                    <a:pt x="4260" y="9605"/>
                    <a:pt x="4105" y="9509"/>
                  </a:cubicBezTo>
                  <a:cubicBezTo>
                    <a:pt x="3677" y="9248"/>
                    <a:pt x="1629" y="7997"/>
                    <a:pt x="2439" y="7426"/>
                  </a:cubicBezTo>
                  <a:cubicBezTo>
                    <a:pt x="2528" y="7367"/>
                    <a:pt x="2636" y="7342"/>
                    <a:pt x="2758" y="7342"/>
                  </a:cubicBezTo>
                  <a:cubicBezTo>
                    <a:pt x="3394" y="7342"/>
                    <a:pt x="4393" y="8029"/>
                    <a:pt x="4963" y="8069"/>
                  </a:cubicBezTo>
                  <a:cubicBezTo>
                    <a:pt x="5058" y="8069"/>
                    <a:pt x="5141" y="7962"/>
                    <a:pt x="5106" y="7878"/>
                  </a:cubicBezTo>
                  <a:cubicBezTo>
                    <a:pt x="4939" y="7247"/>
                    <a:pt x="4463" y="6735"/>
                    <a:pt x="4105" y="6223"/>
                  </a:cubicBezTo>
                  <a:cubicBezTo>
                    <a:pt x="3986" y="6057"/>
                    <a:pt x="3605" y="5664"/>
                    <a:pt x="3629" y="5438"/>
                  </a:cubicBezTo>
                  <a:cubicBezTo>
                    <a:pt x="3639" y="5335"/>
                    <a:pt x="3702" y="5293"/>
                    <a:pt x="3797" y="5293"/>
                  </a:cubicBezTo>
                  <a:cubicBezTo>
                    <a:pt x="4153" y="5293"/>
                    <a:pt x="4963" y="5880"/>
                    <a:pt x="5141" y="6021"/>
                  </a:cubicBezTo>
                  <a:cubicBezTo>
                    <a:pt x="6653" y="7271"/>
                    <a:pt x="7796" y="8676"/>
                    <a:pt x="9725" y="9331"/>
                  </a:cubicBezTo>
                  <a:cubicBezTo>
                    <a:pt x="10427" y="9579"/>
                    <a:pt x="11167" y="9708"/>
                    <a:pt x="11906" y="9708"/>
                  </a:cubicBezTo>
                  <a:cubicBezTo>
                    <a:pt x="12833" y="9708"/>
                    <a:pt x="13759" y="9505"/>
                    <a:pt x="14607" y="9081"/>
                  </a:cubicBezTo>
                  <a:cubicBezTo>
                    <a:pt x="16345" y="8224"/>
                    <a:pt x="17310" y="6581"/>
                    <a:pt x="18238" y="4961"/>
                  </a:cubicBezTo>
                  <a:cubicBezTo>
                    <a:pt x="19369" y="2985"/>
                    <a:pt x="20572" y="913"/>
                    <a:pt x="22917" y="282"/>
                  </a:cubicBezTo>
                  <a:cubicBezTo>
                    <a:pt x="23124" y="260"/>
                    <a:pt x="23072" y="1"/>
                    <a:pt x="22917"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46"/>
            <p:cNvSpPr/>
            <p:nvPr/>
          </p:nvSpPr>
          <p:spPr>
            <a:xfrm flipH="1">
              <a:off x="7306283" y="2504773"/>
              <a:ext cx="62936" cy="31752"/>
            </a:xfrm>
            <a:custGeom>
              <a:avLst/>
              <a:gdLst/>
              <a:ahLst/>
              <a:cxnLst/>
              <a:rect l="l" t="t" r="r" b="b"/>
              <a:pathLst>
                <a:path w="1663" h="839" extrusionOk="0">
                  <a:moveTo>
                    <a:pt x="1423" y="1"/>
                  </a:moveTo>
                  <a:cubicBezTo>
                    <a:pt x="1397" y="1"/>
                    <a:pt x="1371" y="7"/>
                    <a:pt x="1343" y="21"/>
                  </a:cubicBezTo>
                  <a:cubicBezTo>
                    <a:pt x="950" y="211"/>
                    <a:pt x="533" y="366"/>
                    <a:pt x="152" y="556"/>
                  </a:cubicBezTo>
                  <a:cubicBezTo>
                    <a:pt x="0" y="637"/>
                    <a:pt x="98" y="839"/>
                    <a:pt x="241" y="839"/>
                  </a:cubicBezTo>
                  <a:cubicBezTo>
                    <a:pt x="266" y="839"/>
                    <a:pt x="292" y="833"/>
                    <a:pt x="319" y="818"/>
                  </a:cubicBezTo>
                  <a:cubicBezTo>
                    <a:pt x="700" y="628"/>
                    <a:pt x="1117" y="485"/>
                    <a:pt x="1510" y="283"/>
                  </a:cubicBezTo>
                  <a:cubicBezTo>
                    <a:pt x="1662" y="211"/>
                    <a:pt x="1571" y="1"/>
                    <a:pt x="1423"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46"/>
            <p:cNvSpPr/>
            <p:nvPr/>
          </p:nvSpPr>
          <p:spPr>
            <a:xfrm flipH="1">
              <a:off x="7274342" y="2570207"/>
              <a:ext cx="66380" cy="29935"/>
            </a:xfrm>
            <a:custGeom>
              <a:avLst/>
              <a:gdLst/>
              <a:ahLst/>
              <a:cxnLst/>
              <a:rect l="l" t="t" r="r" b="b"/>
              <a:pathLst>
                <a:path w="1754" h="791" extrusionOk="0">
                  <a:moveTo>
                    <a:pt x="1526" y="1"/>
                  </a:moveTo>
                  <a:cubicBezTo>
                    <a:pt x="1512" y="1"/>
                    <a:pt x="1498" y="3"/>
                    <a:pt x="1483" y="6"/>
                  </a:cubicBezTo>
                  <a:cubicBezTo>
                    <a:pt x="1030" y="137"/>
                    <a:pt x="590" y="316"/>
                    <a:pt x="161" y="470"/>
                  </a:cubicBezTo>
                  <a:cubicBezTo>
                    <a:pt x="1" y="535"/>
                    <a:pt x="42" y="791"/>
                    <a:pt x="190" y="791"/>
                  </a:cubicBezTo>
                  <a:cubicBezTo>
                    <a:pt x="207" y="791"/>
                    <a:pt x="225" y="787"/>
                    <a:pt x="245" y="780"/>
                  </a:cubicBezTo>
                  <a:cubicBezTo>
                    <a:pt x="697" y="625"/>
                    <a:pt x="1126" y="447"/>
                    <a:pt x="1566" y="316"/>
                  </a:cubicBezTo>
                  <a:cubicBezTo>
                    <a:pt x="1754" y="260"/>
                    <a:pt x="1696" y="1"/>
                    <a:pt x="1526"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46"/>
            <p:cNvSpPr/>
            <p:nvPr/>
          </p:nvSpPr>
          <p:spPr>
            <a:xfrm flipH="1">
              <a:off x="7249099" y="2640523"/>
              <a:ext cx="72246" cy="29822"/>
            </a:xfrm>
            <a:custGeom>
              <a:avLst/>
              <a:gdLst/>
              <a:ahLst/>
              <a:cxnLst/>
              <a:rect l="l" t="t" r="r" b="b"/>
              <a:pathLst>
                <a:path w="1909" h="788" extrusionOk="0">
                  <a:moveTo>
                    <a:pt x="1680" y="0"/>
                  </a:moveTo>
                  <a:cubicBezTo>
                    <a:pt x="1667" y="0"/>
                    <a:pt x="1653" y="2"/>
                    <a:pt x="1638" y="5"/>
                  </a:cubicBezTo>
                  <a:cubicBezTo>
                    <a:pt x="1150" y="148"/>
                    <a:pt x="673" y="327"/>
                    <a:pt x="185" y="470"/>
                  </a:cubicBezTo>
                  <a:cubicBezTo>
                    <a:pt x="1" y="535"/>
                    <a:pt x="63" y="787"/>
                    <a:pt x="220" y="787"/>
                  </a:cubicBezTo>
                  <a:cubicBezTo>
                    <a:pt x="235" y="787"/>
                    <a:pt x="251" y="785"/>
                    <a:pt x="268" y="779"/>
                  </a:cubicBezTo>
                  <a:cubicBezTo>
                    <a:pt x="757" y="636"/>
                    <a:pt x="1233" y="458"/>
                    <a:pt x="1721" y="315"/>
                  </a:cubicBezTo>
                  <a:cubicBezTo>
                    <a:pt x="1909" y="260"/>
                    <a:pt x="1851" y="0"/>
                    <a:pt x="1680"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46"/>
            <p:cNvSpPr/>
            <p:nvPr/>
          </p:nvSpPr>
          <p:spPr>
            <a:xfrm flipH="1">
              <a:off x="7221661" y="2708455"/>
              <a:ext cx="61460" cy="27665"/>
            </a:xfrm>
            <a:custGeom>
              <a:avLst/>
              <a:gdLst/>
              <a:ahLst/>
              <a:cxnLst/>
              <a:rect l="l" t="t" r="r" b="b"/>
              <a:pathLst>
                <a:path w="1624" h="731" extrusionOk="0">
                  <a:moveTo>
                    <a:pt x="1402" y="1"/>
                  </a:moveTo>
                  <a:cubicBezTo>
                    <a:pt x="1387" y="1"/>
                    <a:pt x="1371" y="3"/>
                    <a:pt x="1354" y="8"/>
                  </a:cubicBezTo>
                  <a:cubicBezTo>
                    <a:pt x="961" y="139"/>
                    <a:pt x="556" y="282"/>
                    <a:pt x="163" y="413"/>
                  </a:cubicBezTo>
                  <a:cubicBezTo>
                    <a:pt x="0" y="467"/>
                    <a:pt x="56" y="730"/>
                    <a:pt x="211" y="730"/>
                  </a:cubicBezTo>
                  <a:cubicBezTo>
                    <a:pt x="226" y="730"/>
                    <a:pt x="242" y="728"/>
                    <a:pt x="259" y="723"/>
                  </a:cubicBezTo>
                  <a:cubicBezTo>
                    <a:pt x="663" y="592"/>
                    <a:pt x="1056" y="461"/>
                    <a:pt x="1449" y="330"/>
                  </a:cubicBezTo>
                  <a:cubicBezTo>
                    <a:pt x="1624" y="275"/>
                    <a:pt x="1568" y="1"/>
                    <a:pt x="1402"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46"/>
            <p:cNvSpPr/>
            <p:nvPr/>
          </p:nvSpPr>
          <p:spPr>
            <a:xfrm flipH="1">
              <a:off x="8324427" y="2736725"/>
              <a:ext cx="63693" cy="16690"/>
            </a:xfrm>
            <a:custGeom>
              <a:avLst/>
              <a:gdLst/>
              <a:ahLst/>
              <a:cxnLst/>
              <a:rect l="l" t="t" r="r" b="b"/>
              <a:pathLst>
                <a:path w="1683" h="441" extrusionOk="0">
                  <a:moveTo>
                    <a:pt x="1473" y="1"/>
                  </a:moveTo>
                  <a:cubicBezTo>
                    <a:pt x="1455" y="1"/>
                    <a:pt x="1437" y="4"/>
                    <a:pt x="1417" y="11"/>
                  </a:cubicBezTo>
                  <a:cubicBezTo>
                    <a:pt x="1013" y="130"/>
                    <a:pt x="608" y="142"/>
                    <a:pt x="191" y="142"/>
                  </a:cubicBezTo>
                  <a:cubicBezTo>
                    <a:pt x="187" y="142"/>
                    <a:pt x="184" y="142"/>
                    <a:pt x="180" y="142"/>
                  </a:cubicBezTo>
                  <a:cubicBezTo>
                    <a:pt x="1" y="142"/>
                    <a:pt x="4" y="440"/>
                    <a:pt x="191" y="440"/>
                  </a:cubicBezTo>
                  <a:cubicBezTo>
                    <a:pt x="643" y="440"/>
                    <a:pt x="1072" y="428"/>
                    <a:pt x="1501" y="309"/>
                  </a:cubicBezTo>
                  <a:cubicBezTo>
                    <a:pt x="1682" y="256"/>
                    <a:pt x="1624" y="1"/>
                    <a:pt x="1473"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46"/>
            <p:cNvSpPr/>
            <p:nvPr/>
          </p:nvSpPr>
          <p:spPr>
            <a:xfrm flipH="1">
              <a:off x="8344333" y="2810031"/>
              <a:ext cx="59114" cy="14570"/>
            </a:xfrm>
            <a:custGeom>
              <a:avLst/>
              <a:gdLst/>
              <a:ahLst/>
              <a:cxnLst/>
              <a:rect l="l" t="t" r="r" b="b"/>
              <a:pathLst>
                <a:path w="1562" h="385" extrusionOk="0">
                  <a:moveTo>
                    <a:pt x="1319" y="0"/>
                  </a:moveTo>
                  <a:cubicBezTo>
                    <a:pt x="1308" y="0"/>
                    <a:pt x="1298" y="1"/>
                    <a:pt x="1287" y="3"/>
                  </a:cubicBezTo>
                  <a:cubicBezTo>
                    <a:pt x="929" y="63"/>
                    <a:pt x="560" y="63"/>
                    <a:pt x="203" y="63"/>
                  </a:cubicBezTo>
                  <a:cubicBezTo>
                    <a:pt x="200" y="63"/>
                    <a:pt x="196" y="62"/>
                    <a:pt x="193" y="62"/>
                  </a:cubicBezTo>
                  <a:cubicBezTo>
                    <a:pt x="1" y="62"/>
                    <a:pt x="4" y="384"/>
                    <a:pt x="203" y="384"/>
                  </a:cubicBezTo>
                  <a:cubicBezTo>
                    <a:pt x="596" y="384"/>
                    <a:pt x="989" y="360"/>
                    <a:pt x="1370" y="301"/>
                  </a:cubicBezTo>
                  <a:cubicBezTo>
                    <a:pt x="1561" y="278"/>
                    <a:pt x="1497" y="0"/>
                    <a:pt x="1319"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46"/>
            <p:cNvSpPr/>
            <p:nvPr/>
          </p:nvSpPr>
          <p:spPr>
            <a:xfrm flipH="1">
              <a:off x="8342403" y="2874973"/>
              <a:ext cx="50674" cy="17219"/>
            </a:xfrm>
            <a:custGeom>
              <a:avLst/>
              <a:gdLst/>
              <a:ahLst/>
              <a:cxnLst/>
              <a:rect l="l" t="t" r="r" b="b"/>
              <a:pathLst>
                <a:path w="1339" h="455" extrusionOk="0">
                  <a:moveTo>
                    <a:pt x="1095" y="0"/>
                  </a:moveTo>
                  <a:cubicBezTo>
                    <a:pt x="1087" y="0"/>
                    <a:pt x="1080" y="1"/>
                    <a:pt x="1072" y="2"/>
                  </a:cubicBezTo>
                  <a:cubicBezTo>
                    <a:pt x="774" y="61"/>
                    <a:pt x="489" y="121"/>
                    <a:pt x="179" y="133"/>
                  </a:cubicBezTo>
                  <a:cubicBezTo>
                    <a:pt x="4" y="133"/>
                    <a:pt x="1" y="454"/>
                    <a:pt x="181" y="454"/>
                  </a:cubicBezTo>
                  <a:cubicBezTo>
                    <a:pt x="184" y="454"/>
                    <a:pt x="188" y="454"/>
                    <a:pt x="191" y="454"/>
                  </a:cubicBezTo>
                  <a:cubicBezTo>
                    <a:pt x="524" y="454"/>
                    <a:pt x="846" y="371"/>
                    <a:pt x="1155" y="311"/>
                  </a:cubicBezTo>
                  <a:cubicBezTo>
                    <a:pt x="1339" y="277"/>
                    <a:pt x="1280" y="0"/>
                    <a:pt x="1095"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46"/>
            <p:cNvSpPr/>
            <p:nvPr/>
          </p:nvSpPr>
          <p:spPr>
            <a:xfrm flipH="1">
              <a:off x="7618353" y="2282964"/>
              <a:ext cx="628719" cy="144454"/>
            </a:xfrm>
            <a:custGeom>
              <a:avLst/>
              <a:gdLst/>
              <a:ahLst/>
              <a:cxnLst/>
              <a:rect l="l" t="t" r="r" b="b"/>
              <a:pathLst>
                <a:path w="16613" h="3817" extrusionOk="0">
                  <a:moveTo>
                    <a:pt x="16388" y="1"/>
                  </a:moveTo>
                  <a:cubicBezTo>
                    <a:pt x="16351" y="1"/>
                    <a:pt x="16312" y="15"/>
                    <a:pt x="16276" y="48"/>
                  </a:cubicBezTo>
                  <a:cubicBezTo>
                    <a:pt x="14609" y="1762"/>
                    <a:pt x="11823" y="2238"/>
                    <a:pt x="9585" y="2643"/>
                  </a:cubicBezTo>
                  <a:cubicBezTo>
                    <a:pt x="7109" y="3087"/>
                    <a:pt x="4664" y="3479"/>
                    <a:pt x="2171" y="3479"/>
                  </a:cubicBezTo>
                  <a:cubicBezTo>
                    <a:pt x="1523" y="3479"/>
                    <a:pt x="871" y="3452"/>
                    <a:pt x="214" y="3393"/>
                  </a:cubicBezTo>
                  <a:cubicBezTo>
                    <a:pt x="210" y="3393"/>
                    <a:pt x="206" y="3393"/>
                    <a:pt x="203" y="3393"/>
                  </a:cubicBezTo>
                  <a:cubicBezTo>
                    <a:pt x="0" y="3393"/>
                    <a:pt x="4" y="3692"/>
                    <a:pt x="203" y="3727"/>
                  </a:cubicBezTo>
                  <a:cubicBezTo>
                    <a:pt x="879" y="3788"/>
                    <a:pt x="1552" y="3816"/>
                    <a:pt x="2222" y="3816"/>
                  </a:cubicBezTo>
                  <a:cubicBezTo>
                    <a:pt x="4784" y="3816"/>
                    <a:pt x="7308" y="3408"/>
                    <a:pt x="9847" y="2917"/>
                  </a:cubicBezTo>
                  <a:cubicBezTo>
                    <a:pt x="12097" y="2500"/>
                    <a:pt x="14835" y="2000"/>
                    <a:pt x="16502" y="274"/>
                  </a:cubicBezTo>
                  <a:cubicBezTo>
                    <a:pt x="16612" y="155"/>
                    <a:pt x="16511" y="1"/>
                    <a:pt x="16388"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46"/>
            <p:cNvSpPr/>
            <p:nvPr/>
          </p:nvSpPr>
          <p:spPr>
            <a:xfrm flipH="1">
              <a:off x="7472195" y="2752318"/>
              <a:ext cx="413532" cy="214808"/>
            </a:xfrm>
            <a:custGeom>
              <a:avLst/>
              <a:gdLst/>
              <a:ahLst/>
              <a:cxnLst/>
              <a:rect l="l" t="t" r="r" b="b"/>
              <a:pathLst>
                <a:path w="10927" h="5676" extrusionOk="0">
                  <a:moveTo>
                    <a:pt x="9727" y="0"/>
                  </a:moveTo>
                  <a:cubicBezTo>
                    <a:pt x="8920" y="0"/>
                    <a:pt x="7750" y="316"/>
                    <a:pt x="7204" y="433"/>
                  </a:cubicBezTo>
                  <a:cubicBezTo>
                    <a:pt x="5692" y="671"/>
                    <a:pt x="1906" y="1504"/>
                    <a:pt x="465" y="1945"/>
                  </a:cubicBezTo>
                  <a:cubicBezTo>
                    <a:pt x="96" y="2933"/>
                    <a:pt x="1" y="4148"/>
                    <a:pt x="763" y="5052"/>
                  </a:cubicBezTo>
                  <a:cubicBezTo>
                    <a:pt x="1115" y="5505"/>
                    <a:pt x="1571" y="5675"/>
                    <a:pt x="2071" y="5675"/>
                  </a:cubicBezTo>
                  <a:cubicBezTo>
                    <a:pt x="3176" y="5675"/>
                    <a:pt x="4493" y="4841"/>
                    <a:pt x="5371" y="4374"/>
                  </a:cubicBezTo>
                  <a:cubicBezTo>
                    <a:pt x="6895" y="3612"/>
                    <a:pt x="9228" y="2635"/>
                    <a:pt x="10228" y="1266"/>
                  </a:cubicBezTo>
                  <a:cubicBezTo>
                    <a:pt x="10927" y="280"/>
                    <a:pt x="10487" y="0"/>
                    <a:pt x="9727" y="0"/>
                  </a:cubicBezTo>
                  <a:close/>
                </a:path>
              </a:pathLst>
            </a:custGeom>
            <a:solidFill>
              <a:schemeClr val="accent1"/>
            </a:solidFill>
            <a:ln w="19050"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46"/>
            <p:cNvSpPr/>
            <p:nvPr/>
          </p:nvSpPr>
          <p:spPr>
            <a:xfrm flipH="1">
              <a:off x="7770489" y="2827553"/>
              <a:ext cx="57108" cy="115768"/>
            </a:xfrm>
            <a:custGeom>
              <a:avLst/>
              <a:gdLst/>
              <a:ahLst/>
              <a:cxnLst/>
              <a:rect l="l" t="t" r="r" b="b"/>
              <a:pathLst>
                <a:path w="1509" h="3059" extrusionOk="0">
                  <a:moveTo>
                    <a:pt x="157" y="0"/>
                  </a:moveTo>
                  <a:cubicBezTo>
                    <a:pt x="79" y="0"/>
                    <a:pt x="1" y="54"/>
                    <a:pt x="1" y="159"/>
                  </a:cubicBezTo>
                  <a:cubicBezTo>
                    <a:pt x="13" y="1243"/>
                    <a:pt x="299" y="2338"/>
                    <a:pt x="1203" y="3029"/>
                  </a:cubicBezTo>
                  <a:cubicBezTo>
                    <a:pt x="1232" y="3049"/>
                    <a:pt x="1261" y="3058"/>
                    <a:pt x="1288" y="3058"/>
                  </a:cubicBezTo>
                  <a:cubicBezTo>
                    <a:pt x="1418" y="3058"/>
                    <a:pt x="1508" y="2853"/>
                    <a:pt x="1370" y="2755"/>
                  </a:cubicBezTo>
                  <a:cubicBezTo>
                    <a:pt x="549" y="2148"/>
                    <a:pt x="322" y="1136"/>
                    <a:pt x="310" y="171"/>
                  </a:cubicBezTo>
                  <a:cubicBezTo>
                    <a:pt x="316" y="57"/>
                    <a:pt x="237" y="0"/>
                    <a:pt x="157"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46"/>
            <p:cNvSpPr/>
            <p:nvPr/>
          </p:nvSpPr>
          <p:spPr>
            <a:xfrm flipH="1">
              <a:off x="7686398" y="2809804"/>
              <a:ext cx="52415" cy="79588"/>
            </a:xfrm>
            <a:custGeom>
              <a:avLst/>
              <a:gdLst/>
              <a:ahLst/>
              <a:cxnLst/>
              <a:rect l="l" t="t" r="r" b="b"/>
              <a:pathLst>
                <a:path w="1385" h="2103" extrusionOk="0">
                  <a:moveTo>
                    <a:pt x="339" y="1"/>
                  </a:moveTo>
                  <a:cubicBezTo>
                    <a:pt x="276" y="1"/>
                    <a:pt x="217" y="36"/>
                    <a:pt x="203" y="116"/>
                  </a:cubicBezTo>
                  <a:cubicBezTo>
                    <a:pt x="0" y="878"/>
                    <a:pt x="453" y="1605"/>
                    <a:pt x="1024" y="2069"/>
                  </a:cubicBezTo>
                  <a:cubicBezTo>
                    <a:pt x="1057" y="2093"/>
                    <a:pt x="1093" y="2103"/>
                    <a:pt x="1127" y="2103"/>
                  </a:cubicBezTo>
                  <a:cubicBezTo>
                    <a:pt x="1265" y="2103"/>
                    <a:pt x="1384" y="1938"/>
                    <a:pt x="1251" y="1843"/>
                  </a:cubicBezTo>
                  <a:cubicBezTo>
                    <a:pt x="762" y="1462"/>
                    <a:pt x="334" y="866"/>
                    <a:pt x="500" y="212"/>
                  </a:cubicBezTo>
                  <a:cubicBezTo>
                    <a:pt x="536" y="82"/>
                    <a:pt x="434" y="1"/>
                    <a:pt x="339"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46"/>
            <p:cNvSpPr/>
            <p:nvPr/>
          </p:nvSpPr>
          <p:spPr>
            <a:xfrm flipH="1">
              <a:off x="7621986" y="2789633"/>
              <a:ext cx="31676" cy="64866"/>
            </a:xfrm>
            <a:custGeom>
              <a:avLst/>
              <a:gdLst/>
              <a:ahLst/>
              <a:cxnLst/>
              <a:rect l="l" t="t" r="r" b="b"/>
              <a:pathLst>
                <a:path w="837" h="1714" extrusionOk="0">
                  <a:moveTo>
                    <a:pt x="242" y="0"/>
                  </a:moveTo>
                  <a:cubicBezTo>
                    <a:pt x="164" y="0"/>
                    <a:pt x="78" y="54"/>
                    <a:pt x="60" y="161"/>
                  </a:cubicBezTo>
                  <a:cubicBezTo>
                    <a:pt x="1" y="709"/>
                    <a:pt x="120" y="1257"/>
                    <a:pt x="513" y="1661"/>
                  </a:cubicBezTo>
                  <a:cubicBezTo>
                    <a:pt x="544" y="1698"/>
                    <a:pt x="580" y="1713"/>
                    <a:pt x="615" y="1713"/>
                  </a:cubicBezTo>
                  <a:cubicBezTo>
                    <a:pt x="730" y="1713"/>
                    <a:pt x="836" y="1553"/>
                    <a:pt x="727" y="1435"/>
                  </a:cubicBezTo>
                  <a:cubicBezTo>
                    <a:pt x="406" y="1078"/>
                    <a:pt x="334" y="626"/>
                    <a:pt x="370" y="161"/>
                  </a:cubicBezTo>
                  <a:cubicBezTo>
                    <a:pt x="388" y="54"/>
                    <a:pt x="319" y="0"/>
                    <a:pt x="242"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46"/>
            <p:cNvSpPr/>
            <p:nvPr/>
          </p:nvSpPr>
          <p:spPr>
            <a:xfrm flipH="1">
              <a:off x="7552919" y="2779415"/>
              <a:ext cx="31790" cy="52075"/>
            </a:xfrm>
            <a:custGeom>
              <a:avLst/>
              <a:gdLst/>
              <a:ahLst/>
              <a:cxnLst/>
              <a:rect l="l" t="t" r="r" b="b"/>
              <a:pathLst>
                <a:path w="840" h="1376" extrusionOk="0">
                  <a:moveTo>
                    <a:pt x="176" y="0"/>
                  </a:moveTo>
                  <a:cubicBezTo>
                    <a:pt x="116" y="0"/>
                    <a:pt x="65" y="36"/>
                    <a:pt x="60" y="122"/>
                  </a:cubicBezTo>
                  <a:cubicBezTo>
                    <a:pt x="0" y="598"/>
                    <a:pt x="131" y="1027"/>
                    <a:pt x="500" y="1336"/>
                  </a:cubicBezTo>
                  <a:cubicBezTo>
                    <a:pt x="533" y="1364"/>
                    <a:pt x="569" y="1376"/>
                    <a:pt x="603" y="1376"/>
                  </a:cubicBezTo>
                  <a:cubicBezTo>
                    <a:pt x="730" y="1376"/>
                    <a:pt x="839" y="1213"/>
                    <a:pt x="727" y="1110"/>
                  </a:cubicBezTo>
                  <a:cubicBezTo>
                    <a:pt x="453" y="872"/>
                    <a:pt x="322" y="562"/>
                    <a:pt x="369" y="205"/>
                  </a:cubicBezTo>
                  <a:cubicBezTo>
                    <a:pt x="377" y="83"/>
                    <a:pt x="267" y="0"/>
                    <a:pt x="176"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46"/>
            <p:cNvSpPr/>
            <p:nvPr/>
          </p:nvSpPr>
          <p:spPr>
            <a:xfrm flipH="1">
              <a:off x="7929363" y="2742137"/>
              <a:ext cx="154597" cy="94348"/>
            </a:xfrm>
            <a:custGeom>
              <a:avLst/>
              <a:gdLst/>
              <a:ahLst/>
              <a:cxnLst/>
              <a:rect l="l" t="t" r="r" b="b"/>
              <a:pathLst>
                <a:path w="4085" h="2493" extrusionOk="0">
                  <a:moveTo>
                    <a:pt x="1856" y="0"/>
                  </a:moveTo>
                  <a:cubicBezTo>
                    <a:pt x="1790" y="0"/>
                    <a:pt x="1723" y="4"/>
                    <a:pt x="1655" y="11"/>
                  </a:cubicBezTo>
                  <a:cubicBezTo>
                    <a:pt x="488" y="142"/>
                    <a:pt x="48" y="1297"/>
                    <a:pt x="12" y="2321"/>
                  </a:cubicBezTo>
                  <a:cubicBezTo>
                    <a:pt x="0" y="2436"/>
                    <a:pt x="74" y="2492"/>
                    <a:pt x="151" y="2492"/>
                  </a:cubicBezTo>
                  <a:cubicBezTo>
                    <a:pt x="226" y="2492"/>
                    <a:pt x="304" y="2439"/>
                    <a:pt x="310" y="2333"/>
                  </a:cubicBezTo>
                  <a:cubicBezTo>
                    <a:pt x="346" y="1440"/>
                    <a:pt x="703" y="392"/>
                    <a:pt x="1762" y="333"/>
                  </a:cubicBezTo>
                  <a:cubicBezTo>
                    <a:pt x="1788" y="332"/>
                    <a:pt x="1813" y="331"/>
                    <a:pt x="1838" y="331"/>
                  </a:cubicBezTo>
                  <a:cubicBezTo>
                    <a:pt x="2807" y="331"/>
                    <a:pt x="3437" y="1223"/>
                    <a:pt x="3739" y="2035"/>
                  </a:cubicBezTo>
                  <a:cubicBezTo>
                    <a:pt x="3767" y="2115"/>
                    <a:pt x="3830" y="2148"/>
                    <a:pt x="3892" y="2148"/>
                  </a:cubicBezTo>
                  <a:cubicBezTo>
                    <a:pt x="3989" y="2148"/>
                    <a:pt x="4085" y="2068"/>
                    <a:pt x="4048" y="1952"/>
                  </a:cubicBezTo>
                  <a:cubicBezTo>
                    <a:pt x="3700" y="997"/>
                    <a:pt x="2949" y="0"/>
                    <a:pt x="1856"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46"/>
            <p:cNvSpPr/>
            <p:nvPr/>
          </p:nvSpPr>
          <p:spPr>
            <a:xfrm flipH="1">
              <a:off x="7625770" y="2665880"/>
              <a:ext cx="132874" cy="94953"/>
            </a:xfrm>
            <a:custGeom>
              <a:avLst/>
              <a:gdLst/>
              <a:ahLst/>
              <a:cxnLst/>
              <a:rect l="l" t="t" r="r" b="b"/>
              <a:pathLst>
                <a:path w="3511" h="2509" extrusionOk="0">
                  <a:moveTo>
                    <a:pt x="2023" y="0"/>
                  </a:moveTo>
                  <a:cubicBezTo>
                    <a:pt x="1889" y="0"/>
                    <a:pt x="1746" y="20"/>
                    <a:pt x="1596" y="62"/>
                  </a:cubicBezTo>
                  <a:cubicBezTo>
                    <a:pt x="596" y="336"/>
                    <a:pt x="1" y="1348"/>
                    <a:pt x="48" y="2336"/>
                  </a:cubicBezTo>
                  <a:cubicBezTo>
                    <a:pt x="48" y="2452"/>
                    <a:pt x="130" y="2509"/>
                    <a:pt x="209" y="2509"/>
                  </a:cubicBezTo>
                  <a:cubicBezTo>
                    <a:pt x="285" y="2509"/>
                    <a:pt x="358" y="2458"/>
                    <a:pt x="358" y="2360"/>
                  </a:cubicBezTo>
                  <a:cubicBezTo>
                    <a:pt x="334" y="1538"/>
                    <a:pt x="763" y="693"/>
                    <a:pt x="1584" y="407"/>
                  </a:cubicBezTo>
                  <a:cubicBezTo>
                    <a:pt x="1734" y="357"/>
                    <a:pt x="1873" y="334"/>
                    <a:pt x="2001" y="334"/>
                  </a:cubicBezTo>
                  <a:cubicBezTo>
                    <a:pt x="2672" y="334"/>
                    <a:pt x="3060" y="958"/>
                    <a:pt x="3180" y="1657"/>
                  </a:cubicBezTo>
                  <a:cubicBezTo>
                    <a:pt x="3189" y="1733"/>
                    <a:pt x="3246" y="1768"/>
                    <a:pt x="3309" y="1768"/>
                  </a:cubicBezTo>
                  <a:cubicBezTo>
                    <a:pt x="3403" y="1768"/>
                    <a:pt x="3511" y="1691"/>
                    <a:pt x="3489" y="1562"/>
                  </a:cubicBezTo>
                  <a:cubicBezTo>
                    <a:pt x="3356" y="733"/>
                    <a:pt x="2845" y="0"/>
                    <a:pt x="2023"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46"/>
            <p:cNvSpPr/>
            <p:nvPr/>
          </p:nvSpPr>
          <p:spPr>
            <a:xfrm flipH="1">
              <a:off x="7774728" y="3044178"/>
              <a:ext cx="120461" cy="39699"/>
            </a:xfrm>
            <a:custGeom>
              <a:avLst/>
              <a:gdLst/>
              <a:ahLst/>
              <a:cxnLst/>
              <a:rect l="l" t="t" r="r" b="b"/>
              <a:pathLst>
                <a:path w="3183" h="1049" extrusionOk="0">
                  <a:moveTo>
                    <a:pt x="224" y="1"/>
                  </a:moveTo>
                  <a:cubicBezTo>
                    <a:pt x="110" y="1"/>
                    <a:pt x="1" y="109"/>
                    <a:pt x="84" y="234"/>
                  </a:cubicBezTo>
                  <a:cubicBezTo>
                    <a:pt x="464" y="773"/>
                    <a:pt x="1086" y="1048"/>
                    <a:pt x="1708" y="1048"/>
                  </a:cubicBezTo>
                  <a:cubicBezTo>
                    <a:pt x="2198" y="1048"/>
                    <a:pt x="2688" y="878"/>
                    <a:pt x="3061" y="531"/>
                  </a:cubicBezTo>
                  <a:cubicBezTo>
                    <a:pt x="3183" y="428"/>
                    <a:pt x="3068" y="266"/>
                    <a:pt x="2944" y="266"/>
                  </a:cubicBezTo>
                  <a:cubicBezTo>
                    <a:pt x="2911" y="266"/>
                    <a:pt x="2877" y="277"/>
                    <a:pt x="2847" y="305"/>
                  </a:cubicBezTo>
                  <a:cubicBezTo>
                    <a:pt x="2533" y="592"/>
                    <a:pt x="2112" y="737"/>
                    <a:pt x="1694" y="737"/>
                  </a:cubicBezTo>
                  <a:cubicBezTo>
                    <a:pt x="1176" y="737"/>
                    <a:pt x="661" y="515"/>
                    <a:pt x="358" y="67"/>
                  </a:cubicBezTo>
                  <a:cubicBezTo>
                    <a:pt x="322" y="21"/>
                    <a:pt x="273" y="1"/>
                    <a:pt x="224"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46"/>
            <p:cNvSpPr/>
            <p:nvPr/>
          </p:nvSpPr>
          <p:spPr>
            <a:xfrm flipH="1">
              <a:off x="8108256" y="2978631"/>
              <a:ext cx="15819" cy="11770"/>
            </a:xfrm>
            <a:custGeom>
              <a:avLst/>
              <a:gdLst/>
              <a:ahLst/>
              <a:cxnLst/>
              <a:rect l="l" t="t" r="r" b="b"/>
              <a:pathLst>
                <a:path w="418" h="311" extrusionOk="0">
                  <a:moveTo>
                    <a:pt x="203" y="1"/>
                  </a:moveTo>
                  <a:cubicBezTo>
                    <a:pt x="1" y="1"/>
                    <a:pt x="4" y="311"/>
                    <a:pt x="215" y="311"/>
                  </a:cubicBezTo>
                  <a:cubicBezTo>
                    <a:pt x="417" y="311"/>
                    <a:pt x="417" y="1"/>
                    <a:pt x="215" y="1"/>
                  </a:cubicBezTo>
                  <a:cubicBezTo>
                    <a:pt x="211" y="1"/>
                    <a:pt x="207" y="1"/>
                    <a:pt x="203"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46"/>
            <p:cNvSpPr/>
            <p:nvPr/>
          </p:nvSpPr>
          <p:spPr>
            <a:xfrm flipH="1">
              <a:off x="8055084" y="2943056"/>
              <a:ext cx="15819" cy="12186"/>
            </a:xfrm>
            <a:custGeom>
              <a:avLst/>
              <a:gdLst/>
              <a:ahLst/>
              <a:cxnLst/>
              <a:rect l="l" t="t" r="r" b="b"/>
              <a:pathLst>
                <a:path w="418" h="322" extrusionOk="0">
                  <a:moveTo>
                    <a:pt x="203" y="1"/>
                  </a:moveTo>
                  <a:cubicBezTo>
                    <a:pt x="1" y="1"/>
                    <a:pt x="1" y="322"/>
                    <a:pt x="203" y="322"/>
                  </a:cubicBezTo>
                  <a:cubicBezTo>
                    <a:pt x="417" y="322"/>
                    <a:pt x="417" y="1"/>
                    <a:pt x="203"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46"/>
            <p:cNvSpPr/>
            <p:nvPr/>
          </p:nvSpPr>
          <p:spPr>
            <a:xfrm flipH="1">
              <a:off x="8042936" y="3001186"/>
              <a:ext cx="15819" cy="11732"/>
            </a:xfrm>
            <a:custGeom>
              <a:avLst/>
              <a:gdLst/>
              <a:ahLst/>
              <a:cxnLst/>
              <a:rect l="l" t="t" r="r" b="b"/>
              <a:pathLst>
                <a:path w="418" h="310" extrusionOk="0">
                  <a:moveTo>
                    <a:pt x="215" y="0"/>
                  </a:moveTo>
                  <a:cubicBezTo>
                    <a:pt x="1" y="0"/>
                    <a:pt x="1" y="310"/>
                    <a:pt x="215" y="310"/>
                  </a:cubicBezTo>
                  <a:cubicBezTo>
                    <a:pt x="418" y="310"/>
                    <a:pt x="418" y="0"/>
                    <a:pt x="215"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46"/>
            <p:cNvSpPr/>
            <p:nvPr/>
          </p:nvSpPr>
          <p:spPr>
            <a:xfrm flipH="1">
              <a:off x="7518896" y="2910623"/>
              <a:ext cx="15365" cy="11732"/>
            </a:xfrm>
            <a:custGeom>
              <a:avLst/>
              <a:gdLst/>
              <a:ahLst/>
              <a:cxnLst/>
              <a:rect l="l" t="t" r="r" b="b"/>
              <a:pathLst>
                <a:path w="406" h="310" extrusionOk="0">
                  <a:moveTo>
                    <a:pt x="191" y="0"/>
                  </a:moveTo>
                  <a:cubicBezTo>
                    <a:pt x="1" y="0"/>
                    <a:pt x="1" y="310"/>
                    <a:pt x="191" y="310"/>
                  </a:cubicBezTo>
                  <a:cubicBezTo>
                    <a:pt x="406" y="310"/>
                    <a:pt x="406" y="0"/>
                    <a:pt x="191"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46"/>
            <p:cNvSpPr/>
            <p:nvPr/>
          </p:nvSpPr>
          <p:spPr>
            <a:xfrm flipH="1">
              <a:off x="7468411" y="2867820"/>
              <a:ext cx="15819" cy="11732"/>
            </a:xfrm>
            <a:custGeom>
              <a:avLst/>
              <a:gdLst/>
              <a:ahLst/>
              <a:cxnLst/>
              <a:rect l="l" t="t" r="r" b="b"/>
              <a:pathLst>
                <a:path w="418" h="310" extrusionOk="0">
                  <a:moveTo>
                    <a:pt x="215" y="0"/>
                  </a:moveTo>
                  <a:cubicBezTo>
                    <a:pt x="0" y="0"/>
                    <a:pt x="0" y="310"/>
                    <a:pt x="215" y="310"/>
                  </a:cubicBezTo>
                  <a:cubicBezTo>
                    <a:pt x="417" y="310"/>
                    <a:pt x="417" y="0"/>
                    <a:pt x="215"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46"/>
            <p:cNvSpPr/>
            <p:nvPr/>
          </p:nvSpPr>
          <p:spPr>
            <a:xfrm flipH="1">
              <a:off x="7458079" y="2938099"/>
              <a:ext cx="15781" cy="11770"/>
            </a:xfrm>
            <a:custGeom>
              <a:avLst/>
              <a:gdLst/>
              <a:ahLst/>
              <a:cxnLst/>
              <a:rect l="l" t="t" r="r" b="b"/>
              <a:pathLst>
                <a:path w="417" h="311" extrusionOk="0">
                  <a:moveTo>
                    <a:pt x="203" y="1"/>
                  </a:moveTo>
                  <a:cubicBezTo>
                    <a:pt x="0" y="1"/>
                    <a:pt x="0" y="310"/>
                    <a:pt x="203" y="310"/>
                  </a:cubicBezTo>
                  <a:cubicBezTo>
                    <a:pt x="417" y="310"/>
                    <a:pt x="417" y="1"/>
                    <a:pt x="203"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46"/>
            <p:cNvSpPr/>
            <p:nvPr/>
          </p:nvSpPr>
          <p:spPr>
            <a:xfrm flipH="1">
              <a:off x="8204761" y="3109120"/>
              <a:ext cx="63996" cy="145628"/>
            </a:xfrm>
            <a:custGeom>
              <a:avLst/>
              <a:gdLst/>
              <a:ahLst/>
              <a:cxnLst/>
              <a:rect l="l" t="t" r="r" b="b"/>
              <a:pathLst>
                <a:path w="1691" h="3848" extrusionOk="0">
                  <a:moveTo>
                    <a:pt x="1476" y="1"/>
                  </a:moveTo>
                  <a:cubicBezTo>
                    <a:pt x="1433" y="1"/>
                    <a:pt x="1393" y="23"/>
                    <a:pt x="1371" y="77"/>
                  </a:cubicBezTo>
                  <a:cubicBezTo>
                    <a:pt x="883" y="1244"/>
                    <a:pt x="537" y="2447"/>
                    <a:pt x="49" y="3614"/>
                  </a:cubicBezTo>
                  <a:cubicBezTo>
                    <a:pt x="0" y="3736"/>
                    <a:pt x="108" y="3848"/>
                    <a:pt x="204" y="3848"/>
                  </a:cubicBezTo>
                  <a:cubicBezTo>
                    <a:pt x="248" y="3848"/>
                    <a:pt x="289" y="3824"/>
                    <a:pt x="311" y="3768"/>
                  </a:cubicBezTo>
                  <a:cubicBezTo>
                    <a:pt x="799" y="2613"/>
                    <a:pt x="1145" y="1411"/>
                    <a:pt x="1633" y="244"/>
                  </a:cubicBezTo>
                  <a:cubicBezTo>
                    <a:pt x="1691" y="120"/>
                    <a:pt x="1575" y="1"/>
                    <a:pt x="1476"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46"/>
            <p:cNvSpPr/>
            <p:nvPr/>
          </p:nvSpPr>
          <p:spPr>
            <a:xfrm flipH="1">
              <a:off x="8110073" y="3177809"/>
              <a:ext cx="78642" cy="212765"/>
            </a:xfrm>
            <a:custGeom>
              <a:avLst/>
              <a:gdLst/>
              <a:ahLst/>
              <a:cxnLst/>
              <a:rect l="l" t="t" r="r" b="b"/>
              <a:pathLst>
                <a:path w="2078" h="5622" extrusionOk="0">
                  <a:moveTo>
                    <a:pt x="1924" y="1"/>
                  </a:moveTo>
                  <a:cubicBezTo>
                    <a:pt x="1845" y="1"/>
                    <a:pt x="1762" y="48"/>
                    <a:pt x="1756" y="144"/>
                  </a:cubicBezTo>
                  <a:cubicBezTo>
                    <a:pt x="1637" y="2037"/>
                    <a:pt x="435" y="3596"/>
                    <a:pt x="30" y="5430"/>
                  </a:cubicBezTo>
                  <a:cubicBezTo>
                    <a:pt x="1" y="5545"/>
                    <a:pt x="107" y="5621"/>
                    <a:pt x="201" y="5621"/>
                  </a:cubicBezTo>
                  <a:cubicBezTo>
                    <a:pt x="262" y="5621"/>
                    <a:pt x="318" y="5589"/>
                    <a:pt x="327" y="5513"/>
                  </a:cubicBezTo>
                  <a:cubicBezTo>
                    <a:pt x="732" y="3656"/>
                    <a:pt x="1935" y="2072"/>
                    <a:pt x="2066" y="144"/>
                  </a:cubicBezTo>
                  <a:cubicBezTo>
                    <a:pt x="2078" y="48"/>
                    <a:pt x="2003" y="1"/>
                    <a:pt x="1924"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46"/>
            <p:cNvSpPr/>
            <p:nvPr/>
          </p:nvSpPr>
          <p:spPr>
            <a:xfrm flipH="1">
              <a:off x="7984352" y="3237982"/>
              <a:ext cx="53210" cy="235926"/>
            </a:xfrm>
            <a:custGeom>
              <a:avLst/>
              <a:gdLst/>
              <a:ahLst/>
              <a:cxnLst/>
              <a:rect l="l" t="t" r="r" b="b"/>
              <a:pathLst>
                <a:path w="1406" h="6234" extrusionOk="0">
                  <a:moveTo>
                    <a:pt x="1112" y="0"/>
                  </a:moveTo>
                  <a:cubicBezTo>
                    <a:pt x="1033" y="0"/>
                    <a:pt x="959" y="54"/>
                    <a:pt x="965" y="161"/>
                  </a:cubicBezTo>
                  <a:cubicBezTo>
                    <a:pt x="1084" y="2137"/>
                    <a:pt x="560" y="4149"/>
                    <a:pt x="36" y="6043"/>
                  </a:cubicBezTo>
                  <a:cubicBezTo>
                    <a:pt x="0" y="6158"/>
                    <a:pt x="99" y="6234"/>
                    <a:pt x="196" y="6234"/>
                  </a:cubicBezTo>
                  <a:cubicBezTo>
                    <a:pt x="260" y="6234"/>
                    <a:pt x="322" y="6201"/>
                    <a:pt x="346" y="6126"/>
                  </a:cubicBezTo>
                  <a:cubicBezTo>
                    <a:pt x="882" y="4209"/>
                    <a:pt x="1406" y="2173"/>
                    <a:pt x="1286" y="161"/>
                  </a:cubicBezTo>
                  <a:cubicBezTo>
                    <a:pt x="1275" y="54"/>
                    <a:pt x="1191" y="0"/>
                    <a:pt x="1112"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46"/>
            <p:cNvSpPr/>
            <p:nvPr/>
          </p:nvSpPr>
          <p:spPr>
            <a:xfrm flipH="1">
              <a:off x="7827560" y="3258078"/>
              <a:ext cx="28422" cy="258784"/>
            </a:xfrm>
            <a:custGeom>
              <a:avLst/>
              <a:gdLst/>
              <a:ahLst/>
              <a:cxnLst/>
              <a:rect l="l" t="t" r="r" b="b"/>
              <a:pathLst>
                <a:path w="751" h="6838" extrusionOk="0">
                  <a:moveTo>
                    <a:pt x="563" y="1"/>
                  </a:moveTo>
                  <a:cubicBezTo>
                    <a:pt x="499" y="1"/>
                    <a:pt x="437" y="36"/>
                    <a:pt x="418" y="118"/>
                  </a:cubicBezTo>
                  <a:cubicBezTo>
                    <a:pt x="203" y="1237"/>
                    <a:pt x="215" y="2368"/>
                    <a:pt x="203" y="3511"/>
                  </a:cubicBezTo>
                  <a:cubicBezTo>
                    <a:pt x="179" y="4571"/>
                    <a:pt x="1" y="5690"/>
                    <a:pt x="215" y="6726"/>
                  </a:cubicBezTo>
                  <a:cubicBezTo>
                    <a:pt x="230" y="6803"/>
                    <a:pt x="287" y="6837"/>
                    <a:pt x="348" y="6837"/>
                  </a:cubicBezTo>
                  <a:cubicBezTo>
                    <a:pt x="439" y="6837"/>
                    <a:pt x="539" y="6763"/>
                    <a:pt x="525" y="6643"/>
                  </a:cubicBezTo>
                  <a:cubicBezTo>
                    <a:pt x="334" y="5631"/>
                    <a:pt x="513" y="4523"/>
                    <a:pt x="513" y="3499"/>
                  </a:cubicBezTo>
                  <a:cubicBezTo>
                    <a:pt x="525" y="2392"/>
                    <a:pt x="501" y="1285"/>
                    <a:pt x="715" y="189"/>
                  </a:cubicBezTo>
                  <a:cubicBezTo>
                    <a:pt x="751" y="76"/>
                    <a:pt x="656" y="1"/>
                    <a:pt x="563"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46"/>
            <p:cNvSpPr/>
            <p:nvPr/>
          </p:nvSpPr>
          <p:spPr>
            <a:xfrm flipH="1">
              <a:off x="7602988" y="3237907"/>
              <a:ext cx="48404" cy="278955"/>
            </a:xfrm>
            <a:custGeom>
              <a:avLst/>
              <a:gdLst/>
              <a:ahLst/>
              <a:cxnLst/>
              <a:rect l="l" t="t" r="r" b="b"/>
              <a:pathLst>
                <a:path w="1279" h="7371" extrusionOk="0">
                  <a:moveTo>
                    <a:pt x="158" y="1"/>
                  </a:moveTo>
                  <a:cubicBezTo>
                    <a:pt x="80" y="1"/>
                    <a:pt x="0" y="54"/>
                    <a:pt x="0" y="163"/>
                  </a:cubicBezTo>
                  <a:cubicBezTo>
                    <a:pt x="60" y="1365"/>
                    <a:pt x="310" y="2532"/>
                    <a:pt x="512" y="3723"/>
                  </a:cubicBezTo>
                  <a:cubicBezTo>
                    <a:pt x="691" y="4890"/>
                    <a:pt x="643" y="6116"/>
                    <a:pt x="941" y="7259"/>
                  </a:cubicBezTo>
                  <a:cubicBezTo>
                    <a:pt x="960" y="7336"/>
                    <a:pt x="1022" y="7370"/>
                    <a:pt x="1086" y="7370"/>
                  </a:cubicBezTo>
                  <a:cubicBezTo>
                    <a:pt x="1180" y="7370"/>
                    <a:pt x="1279" y="7296"/>
                    <a:pt x="1250" y="7176"/>
                  </a:cubicBezTo>
                  <a:cubicBezTo>
                    <a:pt x="965" y="6116"/>
                    <a:pt x="1012" y="4985"/>
                    <a:pt x="846" y="3901"/>
                  </a:cubicBezTo>
                  <a:cubicBezTo>
                    <a:pt x="655" y="2651"/>
                    <a:pt x="393" y="1413"/>
                    <a:pt x="310" y="151"/>
                  </a:cubicBezTo>
                  <a:cubicBezTo>
                    <a:pt x="310" y="51"/>
                    <a:pt x="235" y="1"/>
                    <a:pt x="158"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46"/>
            <p:cNvSpPr/>
            <p:nvPr/>
          </p:nvSpPr>
          <p:spPr>
            <a:xfrm flipH="1">
              <a:off x="7439611" y="3170013"/>
              <a:ext cx="78604" cy="268435"/>
            </a:xfrm>
            <a:custGeom>
              <a:avLst/>
              <a:gdLst/>
              <a:ahLst/>
              <a:cxnLst/>
              <a:rect l="l" t="t" r="r" b="b"/>
              <a:pathLst>
                <a:path w="2077" h="7093" extrusionOk="0">
                  <a:moveTo>
                    <a:pt x="183" y="0"/>
                  </a:moveTo>
                  <a:cubicBezTo>
                    <a:pt x="95" y="0"/>
                    <a:pt x="1" y="74"/>
                    <a:pt x="29" y="195"/>
                  </a:cubicBezTo>
                  <a:cubicBezTo>
                    <a:pt x="577" y="2457"/>
                    <a:pt x="1518" y="4624"/>
                    <a:pt x="1744" y="6946"/>
                  </a:cubicBezTo>
                  <a:cubicBezTo>
                    <a:pt x="1756" y="7042"/>
                    <a:pt x="1845" y="7093"/>
                    <a:pt x="1926" y="7093"/>
                  </a:cubicBezTo>
                  <a:cubicBezTo>
                    <a:pt x="2005" y="7093"/>
                    <a:pt x="2077" y="7045"/>
                    <a:pt x="2065" y="6946"/>
                  </a:cubicBezTo>
                  <a:cubicBezTo>
                    <a:pt x="1827" y="4588"/>
                    <a:pt x="887" y="2397"/>
                    <a:pt x="315" y="111"/>
                  </a:cubicBezTo>
                  <a:cubicBezTo>
                    <a:pt x="301" y="34"/>
                    <a:pt x="243" y="0"/>
                    <a:pt x="183"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46"/>
            <p:cNvSpPr/>
            <p:nvPr/>
          </p:nvSpPr>
          <p:spPr>
            <a:xfrm flipH="1">
              <a:off x="7332169" y="3091560"/>
              <a:ext cx="93477" cy="228811"/>
            </a:xfrm>
            <a:custGeom>
              <a:avLst/>
              <a:gdLst/>
              <a:ahLst/>
              <a:cxnLst/>
              <a:rect l="l" t="t" r="r" b="b"/>
              <a:pathLst>
                <a:path w="2470" h="6046" extrusionOk="0">
                  <a:moveTo>
                    <a:pt x="191" y="0"/>
                  </a:moveTo>
                  <a:cubicBezTo>
                    <a:pt x="101" y="0"/>
                    <a:pt x="0" y="117"/>
                    <a:pt x="48" y="244"/>
                  </a:cubicBezTo>
                  <a:cubicBezTo>
                    <a:pt x="453" y="1137"/>
                    <a:pt x="941" y="1994"/>
                    <a:pt x="1358" y="2887"/>
                  </a:cubicBezTo>
                  <a:cubicBezTo>
                    <a:pt x="1596" y="3387"/>
                    <a:pt x="1834" y="3923"/>
                    <a:pt x="1953" y="4470"/>
                  </a:cubicBezTo>
                  <a:cubicBezTo>
                    <a:pt x="2072" y="4947"/>
                    <a:pt x="2036" y="5459"/>
                    <a:pt x="2143" y="5935"/>
                  </a:cubicBezTo>
                  <a:cubicBezTo>
                    <a:pt x="2162" y="6011"/>
                    <a:pt x="2221" y="6045"/>
                    <a:pt x="2282" y="6045"/>
                  </a:cubicBezTo>
                  <a:cubicBezTo>
                    <a:pt x="2374" y="6045"/>
                    <a:pt x="2470" y="5968"/>
                    <a:pt x="2441" y="5840"/>
                  </a:cubicBezTo>
                  <a:cubicBezTo>
                    <a:pt x="2322" y="5316"/>
                    <a:pt x="2358" y="4780"/>
                    <a:pt x="2203" y="4268"/>
                  </a:cubicBezTo>
                  <a:cubicBezTo>
                    <a:pt x="2084" y="3816"/>
                    <a:pt x="1905" y="3375"/>
                    <a:pt x="1715" y="2958"/>
                  </a:cubicBezTo>
                  <a:cubicBezTo>
                    <a:pt x="1274" y="1982"/>
                    <a:pt x="738" y="1065"/>
                    <a:pt x="298" y="101"/>
                  </a:cubicBezTo>
                  <a:cubicBezTo>
                    <a:pt x="278" y="29"/>
                    <a:pt x="236" y="0"/>
                    <a:pt x="191" y="0"/>
                  </a:cubicBezTo>
                  <a:close/>
                </a:path>
              </a:pathLst>
            </a:custGeom>
            <a:solidFill>
              <a:schemeClr val="accent5"/>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46"/>
            <p:cNvSpPr/>
            <p:nvPr/>
          </p:nvSpPr>
          <p:spPr>
            <a:xfrm flipH="1">
              <a:off x="8336159" y="3117068"/>
              <a:ext cx="75425" cy="69938"/>
            </a:xfrm>
            <a:custGeom>
              <a:avLst/>
              <a:gdLst/>
              <a:ahLst/>
              <a:cxnLst/>
              <a:rect l="l" t="t" r="r" b="b"/>
              <a:pathLst>
                <a:path w="1993" h="1848" extrusionOk="0">
                  <a:moveTo>
                    <a:pt x="231" y="0"/>
                  </a:moveTo>
                  <a:cubicBezTo>
                    <a:pt x="110" y="0"/>
                    <a:pt x="0" y="161"/>
                    <a:pt x="120" y="272"/>
                  </a:cubicBezTo>
                  <a:cubicBezTo>
                    <a:pt x="621" y="772"/>
                    <a:pt x="1109" y="1332"/>
                    <a:pt x="1644" y="1808"/>
                  </a:cubicBezTo>
                  <a:cubicBezTo>
                    <a:pt x="1677" y="1836"/>
                    <a:pt x="1713" y="1848"/>
                    <a:pt x="1748" y="1848"/>
                  </a:cubicBezTo>
                  <a:cubicBezTo>
                    <a:pt x="1878" y="1848"/>
                    <a:pt x="1993" y="1685"/>
                    <a:pt x="1871" y="1582"/>
                  </a:cubicBezTo>
                  <a:cubicBezTo>
                    <a:pt x="1335" y="1106"/>
                    <a:pt x="847" y="570"/>
                    <a:pt x="335" y="46"/>
                  </a:cubicBezTo>
                  <a:cubicBezTo>
                    <a:pt x="303" y="14"/>
                    <a:pt x="266" y="0"/>
                    <a:pt x="231"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46"/>
            <p:cNvSpPr/>
            <p:nvPr/>
          </p:nvSpPr>
          <p:spPr>
            <a:xfrm flipH="1">
              <a:off x="8351751" y="3217433"/>
              <a:ext cx="121899" cy="108426"/>
            </a:xfrm>
            <a:custGeom>
              <a:avLst/>
              <a:gdLst/>
              <a:ahLst/>
              <a:cxnLst/>
              <a:rect l="l" t="t" r="r" b="b"/>
              <a:pathLst>
                <a:path w="3221" h="2865" extrusionOk="0">
                  <a:moveTo>
                    <a:pt x="212" y="0"/>
                  </a:moveTo>
                  <a:cubicBezTo>
                    <a:pt x="106" y="0"/>
                    <a:pt x="1" y="117"/>
                    <a:pt x="58" y="240"/>
                  </a:cubicBezTo>
                  <a:cubicBezTo>
                    <a:pt x="641" y="1466"/>
                    <a:pt x="1856" y="2073"/>
                    <a:pt x="2915" y="2835"/>
                  </a:cubicBezTo>
                  <a:cubicBezTo>
                    <a:pt x="2944" y="2856"/>
                    <a:pt x="2973" y="2864"/>
                    <a:pt x="3000" y="2864"/>
                  </a:cubicBezTo>
                  <a:cubicBezTo>
                    <a:pt x="3130" y="2864"/>
                    <a:pt x="3220" y="2660"/>
                    <a:pt x="3082" y="2561"/>
                  </a:cubicBezTo>
                  <a:cubicBezTo>
                    <a:pt x="2070" y="1835"/>
                    <a:pt x="903" y="1252"/>
                    <a:pt x="344" y="85"/>
                  </a:cubicBezTo>
                  <a:cubicBezTo>
                    <a:pt x="310" y="25"/>
                    <a:pt x="261" y="0"/>
                    <a:pt x="212"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46"/>
            <p:cNvSpPr/>
            <p:nvPr/>
          </p:nvSpPr>
          <p:spPr>
            <a:xfrm flipH="1">
              <a:off x="8409275" y="3328621"/>
              <a:ext cx="160160" cy="188241"/>
            </a:xfrm>
            <a:custGeom>
              <a:avLst/>
              <a:gdLst/>
              <a:ahLst/>
              <a:cxnLst/>
              <a:rect l="l" t="t" r="r" b="b"/>
              <a:pathLst>
                <a:path w="4232" h="4974" extrusionOk="0">
                  <a:moveTo>
                    <a:pt x="208" y="0"/>
                  </a:moveTo>
                  <a:cubicBezTo>
                    <a:pt x="104" y="0"/>
                    <a:pt x="0" y="110"/>
                    <a:pt x="65" y="230"/>
                  </a:cubicBezTo>
                  <a:cubicBezTo>
                    <a:pt x="922" y="1933"/>
                    <a:pt x="2160" y="4040"/>
                    <a:pt x="3910" y="4957"/>
                  </a:cubicBezTo>
                  <a:cubicBezTo>
                    <a:pt x="3934" y="4968"/>
                    <a:pt x="3958" y="4973"/>
                    <a:pt x="3981" y="4973"/>
                  </a:cubicBezTo>
                  <a:cubicBezTo>
                    <a:pt x="4128" y="4973"/>
                    <a:pt x="4232" y="4766"/>
                    <a:pt x="4077" y="4683"/>
                  </a:cubicBezTo>
                  <a:cubicBezTo>
                    <a:pt x="2363" y="3802"/>
                    <a:pt x="1172" y="1731"/>
                    <a:pt x="339" y="88"/>
                  </a:cubicBezTo>
                  <a:cubicBezTo>
                    <a:pt x="308" y="26"/>
                    <a:pt x="258" y="0"/>
                    <a:pt x="208"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46"/>
            <p:cNvSpPr/>
            <p:nvPr/>
          </p:nvSpPr>
          <p:spPr>
            <a:xfrm flipH="1">
              <a:off x="8795483" y="3346711"/>
              <a:ext cx="77923" cy="266088"/>
            </a:xfrm>
            <a:custGeom>
              <a:avLst/>
              <a:gdLst/>
              <a:ahLst/>
              <a:cxnLst/>
              <a:rect l="l" t="t" r="r" b="b"/>
              <a:pathLst>
                <a:path w="2059" h="7031" extrusionOk="0">
                  <a:moveTo>
                    <a:pt x="1843" y="0"/>
                  </a:moveTo>
                  <a:cubicBezTo>
                    <a:pt x="1793" y="0"/>
                    <a:pt x="1740" y="22"/>
                    <a:pt x="1703" y="74"/>
                  </a:cubicBezTo>
                  <a:cubicBezTo>
                    <a:pt x="381" y="1919"/>
                    <a:pt x="0" y="4729"/>
                    <a:pt x="560" y="6920"/>
                  </a:cubicBezTo>
                  <a:cubicBezTo>
                    <a:pt x="579" y="6996"/>
                    <a:pt x="640" y="7031"/>
                    <a:pt x="703" y="7031"/>
                  </a:cubicBezTo>
                  <a:cubicBezTo>
                    <a:pt x="796" y="7031"/>
                    <a:pt x="893" y="6953"/>
                    <a:pt x="858" y="6825"/>
                  </a:cubicBezTo>
                  <a:cubicBezTo>
                    <a:pt x="322" y="4729"/>
                    <a:pt x="691" y="2003"/>
                    <a:pt x="1977" y="229"/>
                  </a:cubicBezTo>
                  <a:cubicBezTo>
                    <a:pt x="2059" y="106"/>
                    <a:pt x="1955" y="0"/>
                    <a:pt x="1843"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46"/>
            <p:cNvSpPr/>
            <p:nvPr/>
          </p:nvSpPr>
          <p:spPr>
            <a:xfrm flipH="1">
              <a:off x="7294929" y="3034982"/>
              <a:ext cx="118114" cy="266996"/>
            </a:xfrm>
            <a:custGeom>
              <a:avLst/>
              <a:gdLst/>
              <a:ahLst/>
              <a:cxnLst/>
              <a:rect l="l" t="t" r="r" b="b"/>
              <a:pathLst>
                <a:path w="3121" h="7055" extrusionOk="0">
                  <a:moveTo>
                    <a:pt x="1455" y="1"/>
                  </a:moveTo>
                  <a:cubicBezTo>
                    <a:pt x="1325" y="1"/>
                    <a:pt x="1196" y="76"/>
                    <a:pt x="1144" y="239"/>
                  </a:cubicBezTo>
                  <a:cubicBezTo>
                    <a:pt x="953" y="834"/>
                    <a:pt x="1" y="1048"/>
                    <a:pt x="1" y="1727"/>
                  </a:cubicBezTo>
                  <a:cubicBezTo>
                    <a:pt x="1" y="1858"/>
                    <a:pt x="48" y="1977"/>
                    <a:pt x="108" y="2096"/>
                  </a:cubicBezTo>
                  <a:cubicBezTo>
                    <a:pt x="120" y="2132"/>
                    <a:pt x="120" y="2144"/>
                    <a:pt x="132" y="2179"/>
                  </a:cubicBezTo>
                  <a:cubicBezTo>
                    <a:pt x="536" y="2798"/>
                    <a:pt x="953" y="3406"/>
                    <a:pt x="1203" y="4120"/>
                  </a:cubicBezTo>
                  <a:cubicBezTo>
                    <a:pt x="1215" y="4179"/>
                    <a:pt x="1263" y="4227"/>
                    <a:pt x="1298" y="4275"/>
                  </a:cubicBezTo>
                  <a:cubicBezTo>
                    <a:pt x="1560" y="4941"/>
                    <a:pt x="1751" y="5644"/>
                    <a:pt x="1870" y="6370"/>
                  </a:cubicBezTo>
                  <a:cubicBezTo>
                    <a:pt x="1846" y="6465"/>
                    <a:pt x="1834" y="6549"/>
                    <a:pt x="1798" y="6644"/>
                  </a:cubicBezTo>
                  <a:cubicBezTo>
                    <a:pt x="1729" y="6885"/>
                    <a:pt x="1927" y="7054"/>
                    <a:pt x="2126" y="7054"/>
                  </a:cubicBezTo>
                  <a:cubicBezTo>
                    <a:pt x="2233" y="7054"/>
                    <a:pt x="2339" y="7006"/>
                    <a:pt x="2406" y="6894"/>
                  </a:cubicBezTo>
                  <a:cubicBezTo>
                    <a:pt x="2644" y="6501"/>
                    <a:pt x="2751" y="6049"/>
                    <a:pt x="2763" y="5573"/>
                  </a:cubicBezTo>
                  <a:cubicBezTo>
                    <a:pt x="2870" y="5311"/>
                    <a:pt x="2977" y="5061"/>
                    <a:pt x="3025" y="4834"/>
                  </a:cubicBezTo>
                  <a:cubicBezTo>
                    <a:pt x="3120" y="4322"/>
                    <a:pt x="3108" y="3751"/>
                    <a:pt x="3049" y="3251"/>
                  </a:cubicBezTo>
                  <a:cubicBezTo>
                    <a:pt x="2977" y="2679"/>
                    <a:pt x="2668" y="2203"/>
                    <a:pt x="2370" y="1727"/>
                  </a:cubicBezTo>
                  <a:cubicBezTo>
                    <a:pt x="2287" y="1501"/>
                    <a:pt x="2203" y="1286"/>
                    <a:pt x="2108" y="1072"/>
                  </a:cubicBezTo>
                  <a:cubicBezTo>
                    <a:pt x="2072" y="965"/>
                    <a:pt x="1989" y="905"/>
                    <a:pt x="1918" y="881"/>
                  </a:cubicBezTo>
                  <a:cubicBezTo>
                    <a:pt x="1858" y="703"/>
                    <a:pt x="1810" y="524"/>
                    <a:pt x="1798" y="334"/>
                  </a:cubicBezTo>
                  <a:cubicBezTo>
                    <a:pt x="1785" y="121"/>
                    <a:pt x="1619" y="1"/>
                    <a:pt x="1455" y="1"/>
                  </a:cubicBezTo>
                  <a:close/>
                </a:path>
              </a:pathLst>
            </a:custGeom>
            <a:solidFill>
              <a:schemeClr val="accent5"/>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46"/>
            <p:cNvSpPr/>
            <p:nvPr/>
          </p:nvSpPr>
          <p:spPr>
            <a:xfrm flipH="1">
              <a:off x="7450851" y="3181404"/>
              <a:ext cx="198308" cy="326375"/>
            </a:xfrm>
            <a:custGeom>
              <a:avLst/>
              <a:gdLst/>
              <a:ahLst/>
              <a:cxnLst/>
              <a:rect l="l" t="t" r="r" b="b"/>
              <a:pathLst>
                <a:path w="5240" h="8624" extrusionOk="0">
                  <a:moveTo>
                    <a:pt x="3446" y="1"/>
                  </a:moveTo>
                  <a:cubicBezTo>
                    <a:pt x="3391" y="1"/>
                    <a:pt x="3336" y="16"/>
                    <a:pt x="3287" y="49"/>
                  </a:cubicBezTo>
                  <a:cubicBezTo>
                    <a:pt x="2370" y="656"/>
                    <a:pt x="1418" y="1156"/>
                    <a:pt x="310" y="1334"/>
                  </a:cubicBezTo>
                  <a:cubicBezTo>
                    <a:pt x="1" y="1382"/>
                    <a:pt x="13" y="1834"/>
                    <a:pt x="251" y="1954"/>
                  </a:cubicBezTo>
                  <a:cubicBezTo>
                    <a:pt x="251" y="2311"/>
                    <a:pt x="287" y="2644"/>
                    <a:pt x="322" y="2989"/>
                  </a:cubicBezTo>
                  <a:cubicBezTo>
                    <a:pt x="358" y="3418"/>
                    <a:pt x="417" y="3859"/>
                    <a:pt x="501" y="4299"/>
                  </a:cubicBezTo>
                  <a:cubicBezTo>
                    <a:pt x="501" y="4335"/>
                    <a:pt x="489" y="4359"/>
                    <a:pt x="489" y="4394"/>
                  </a:cubicBezTo>
                  <a:cubicBezTo>
                    <a:pt x="632" y="5704"/>
                    <a:pt x="1132" y="6954"/>
                    <a:pt x="953" y="8288"/>
                  </a:cubicBezTo>
                  <a:cubicBezTo>
                    <a:pt x="920" y="8496"/>
                    <a:pt x="1150" y="8624"/>
                    <a:pt x="1327" y="8624"/>
                  </a:cubicBezTo>
                  <a:cubicBezTo>
                    <a:pt x="1342" y="8624"/>
                    <a:pt x="1356" y="8623"/>
                    <a:pt x="1370" y="8621"/>
                  </a:cubicBezTo>
                  <a:cubicBezTo>
                    <a:pt x="2430" y="8407"/>
                    <a:pt x="3942" y="7919"/>
                    <a:pt x="4728" y="7145"/>
                  </a:cubicBezTo>
                  <a:cubicBezTo>
                    <a:pt x="4823" y="7061"/>
                    <a:pt x="4870" y="6966"/>
                    <a:pt x="4894" y="6859"/>
                  </a:cubicBezTo>
                  <a:cubicBezTo>
                    <a:pt x="5097" y="6847"/>
                    <a:pt x="5228" y="6716"/>
                    <a:pt x="5228" y="6537"/>
                  </a:cubicBezTo>
                  <a:cubicBezTo>
                    <a:pt x="5240" y="5692"/>
                    <a:pt x="5013" y="4882"/>
                    <a:pt x="4751" y="4109"/>
                  </a:cubicBezTo>
                  <a:cubicBezTo>
                    <a:pt x="4716" y="3978"/>
                    <a:pt x="4704" y="3859"/>
                    <a:pt x="4680" y="3716"/>
                  </a:cubicBezTo>
                  <a:cubicBezTo>
                    <a:pt x="4680" y="3692"/>
                    <a:pt x="4656" y="3668"/>
                    <a:pt x="4656" y="3620"/>
                  </a:cubicBezTo>
                  <a:lnTo>
                    <a:pt x="4620" y="3442"/>
                  </a:lnTo>
                  <a:cubicBezTo>
                    <a:pt x="4573" y="3263"/>
                    <a:pt x="4525" y="3073"/>
                    <a:pt x="4478" y="2894"/>
                  </a:cubicBezTo>
                  <a:cubicBezTo>
                    <a:pt x="4442" y="2739"/>
                    <a:pt x="4406" y="2596"/>
                    <a:pt x="4347" y="2442"/>
                  </a:cubicBezTo>
                  <a:cubicBezTo>
                    <a:pt x="4311" y="2346"/>
                    <a:pt x="4275" y="2311"/>
                    <a:pt x="4216" y="2263"/>
                  </a:cubicBezTo>
                  <a:cubicBezTo>
                    <a:pt x="4097" y="1584"/>
                    <a:pt x="3977" y="906"/>
                    <a:pt x="3775" y="239"/>
                  </a:cubicBezTo>
                  <a:cubicBezTo>
                    <a:pt x="3732" y="101"/>
                    <a:pt x="3589" y="1"/>
                    <a:pt x="3446" y="1"/>
                  </a:cubicBezTo>
                  <a:close/>
                </a:path>
              </a:pathLst>
            </a:custGeom>
            <a:solidFill>
              <a:schemeClr val="accent5"/>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46"/>
            <p:cNvSpPr/>
            <p:nvPr/>
          </p:nvSpPr>
          <p:spPr>
            <a:xfrm flipH="1">
              <a:off x="7835204" y="3240329"/>
              <a:ext cx="198762" cy="275928"/>
            </a:xfrm>
            <a:custGeom>
              <a:avLst/>
              <a:gdLst/>
              <a:ahLst/>
              <a:cxnLst/>
              <a:rect l="l" t="t" r="r" b="b"/>
              <a:pathLst>
                <a:path w="5252" h="7291" extrusionOk="0">
                  <a:moveTo>
                    <a:pt x="1401" y="0"/>
                  </a:moveTo>
                  <a:cubicBezTo>
                    <a:pt x="1148" y="0"/>
                    <a:pt x="928" y="236"/>
                    <a:pt x="1072" y="504"/>
                  </a:cubicBezTo>
                  <a:cubicBezTo>
                    <a:pt x="1084" y="528"/>
                    <a:pt x="1120" y="563"/>
                    <a:pt x="1132" y="587"/>
                  </a:cubicBezTo>
                  <a:cubicBezTo>
                    <a:pt x="1049" y="635"/>
                    <a:pt x="977" y="742"/>
                    <a:pt x="953" y="861"/>
                  </a:cubicBezTo>
                  <a:cubicBezTo>
                    <a:pt x="834" y="2313"/>
                    <a:pt x="1013" y="4397"/>
                    <a:pt x="144" y="5647"/>
                  </a:cubicBezTo>
                  <a:cubicBezTo>
                    <a:pt x="1" y="5826"/>
                    <a:pt x="156" y="6076"/>
                    <a:pt x="334" y="6135"/>
                  </a:cubicBezTo>
                  <a:cubicBezTo>
                    <a:pt x="644" y="6243"/>
                    <a:pt x="977" y="6350"/>
                    <a:pt x="1299" y="6457"/>
                  </a:cubicBezTo>
                  <a:cubicBezTo>
                    <a:pt x="1685" y="6704"/>
                    <a:pt x="2110" y="6892"/>
                    <a:pt x="2556" y="6892"/>
                  </a:cubicBezTo>
                  <a:cubicBezTo>
                    <a:pt x="2605" y="6892"/>
                    <a:pt x="2654" y="6890"/>
                    <a:pt x="2704" y="6885"/>
                  </a:cubicBezTo>
                  <a:cubicBezTo>
                    <a:pt x="3418" y="7076"/>
                    <a:pt x="4132" y="7243"/>
                    <a:pt x="4823" y="7290"/>
                  </a:cubicBezTo>
                  <a:cubicBezTo>
                    <a:pt x="4829" y="7291"/>
                    <a:pt x="4834" y="7291"/>
                    <a:pt x="4840" y="7291"/>
                  </a:cubicBezTo>
                  <a:cubicBezTo>
                    <a:pt x="5011" y="7291"/>
                    <a:pt x="5156" y="7118"/>
                    <a:pt x="5156" y="6957"/>
                  </a:cubicBezTo>
                  <a:cubicBezTo>
                    <a:pt x="5168" y="4933"/>
                    <a:pt x="4740" y="2921"/>
                    <a:pt x="5216" y="932"/>
                  </a:cubicBezTo>
                  <a:cubicBezTo>
                    <a:pt x="5251" y="694"/>
                    <a:pt x="5109" y="504"/>
                    <a:pt x="4882" y="504"/>
                  </a:cubicBezTo>
                  <a:cubicBezTo>
                    <a:pt x="3727" y="456"/>
                    <a:pt x="2596" y="182"/>
                    <a:pt x="1453" y="4"/>
                  </a:cubicBezTo>
                  <a:cubicBezTo>
                    <a:pt x="1436" y="1"/>
                    <a:pt x="1418" y="0"/>
                    <a:pt x="1401" y="0"/>
                  </a:cubicBezTo>
                  <a:close/>
                </a:path>
              </a:pathLst>
            </a:custGeom>
            <a:solidFill>
              <a:schemeClr val="accent5"/>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46"/>
            <p:cNvSpPr/>
            <p:nvPr/>
          </p:nvSpPr>
          <p:spPr>
            <a:xfrm flipH="1">
              <a:off x="8115030" y="3119149"/>
              <a:ext cx="149639" cy="258784"/>
            </a:xfrm>
            <a:custGeom>
              <a:avLst/>
              <a:gdLst/>
              <a:ahLst/>
              <a:cxnLst/>
              <a:rect l="l" t="t" r="r" b="b"/>
              <a:pathLst>
                <a:path w="3954" h="6838" extrusionOk="0">
                  <a:moveTo>
                    <a:pt x="1583" y="0"/>
                  </a:moveTo>
                  <a:cubicBezTo>
                    <a:pt x="1377" y="0"/>
                    <a:pt x="1165" y="173"/>
                    <a:pt x="1251" y="408"/>
                  </a:cubicBezTo>
                  <a:cubicBezTo>
                    <a:pt x="1263" y="443"/>
                    <a:pt x="1263" y="455"/>
                    <a:pt x="1275" y="491"/>
                  </a:cubicBezTo>
                  <a:lnTo>
                    <a:pt x="1251" y="515"/>
                  </a:lnTo>
                  <a:cubicBezTo>
                    <a:pt x="775" y="1408"/>
                    <a:pt x="1" y="2646"/>
                    <a:pt x="13" y="3670"/>
                  </a:cubicBezTo>
                  <a:cubicBezTo>
                    <a:pt x="13" y="4372"/>
                    <a:pt x="584" y="5039"/>
                    <a:pt x="1001" y="5646"/>
                  </a:cubicBezTo>
                  <a:cubicBezTo>
                    <a:pt x="1072" y="5777"/>
                    <a:pt x="1156" y="5920"/>
                    <a:pt x="1251" y="6051"/>
                  </a:cubicBezTo>
                  <a:cubicBezTo>
                    <a:pt x="1322" y="6158"/>
                    <a:pt x="1418" y="6206"/>
                    <a:pt x="1513" y="6206"/>
                  </a:cubicBezTo>
                  <a:cubicBezTo>
                    <a:pt x="1608" y="6361"/>
                    <a:pt x="1715" y="6527"/>
                    <a:pt x="1811" y="6670"/>
                  </a:cubicBezTo>
                  <a:cubicBezTo>
                    <a:pt x="1880" y="6783"/>
                    <a:pt x="1996" y="6838"/>
                    <a:pt x="2109" y="6838"/>
                  </a:cubicBezTo>
                  <a:cubicBezTo>
                    <a:pt x="2248" y="6838"/>
                    <a:pt x="2384" y="6756"/>
                    <a:pt x="2430" y="6599"/>
                  </a:cubicBezTo>
                  <a:cubicBezTo>
                    <a:pt x="2739" y="5408"/>
                    <a:pt x="3263" y="4265"/>
                    <a:pt x="3513" y="3075"/>
                  </a:cubicBezTo>
                  <a:cubicBezTo>
                    <a:pt x="3656" y="2753"/>
                    <a:pt x="3799" y="2408"/>
                    <a:pt x="3882" y="2051"/>
                  </a:cubicBezTo>
                  <a:cubicBezTo>
                    <a:pt x="3954" y="1872"/>
                    <a:pt x="3858" y="1705"/>
                    <a:pt x="3680" y="1646"/>
                  </a:cubicBezTo>
                  <a:cubicBezTo>
                    <a:pt x="3585" y="1622"/>
                    <a:pt x="3501" y="1574"/>
                    <a:pt x="3394" y="1527"/>
                  </a:cubicBezTo>
                  <a:cubicBezTo>
                    <a:pt x="3358" y="1455"/>
                    <a:pt x="3323" y="1396"/>
                    <a:pt x="3239" y="1348"/>
                  </a:cubicBezTo>
                  <a:cubicBezTo>
                    <a:pt x="3061" y="1229"/>
                    <a:pt x="2930" y="1051"/>
                    <a:pt x="2787" y="908"/>
                  </a:cubicBezTo>
                  <a:cubicBezTo>
                    <a:pt x="2717" y="838"/>
                    <a:pt x="2635" y="809"/>
                    <a:pt x="2555" y="809"/>
                  </a:cubicBezTo>
                  <a:cubicBezTo>
                    <a:pt x="2499" y="809"/>
                    <a:pt x="2443" y="824"/>
                    <a:pt x="2394" y="848"/>
                  </a:cubicBezTo>
                  <a:cubicBezTo>
                    <a:pt x="2168" y="634"/>
                    <a:pt x="1989" y="408"/>
                    <a:pt x="1858" y="158"/>
                  </a:cubicBezTo>
                  <a:cubicBezTo>
                    <a:pt x="1797" y="47"/>
                    <a:pt x="1691" y="0"/>
                    <a:pt x="1583" y="0"/>
                  </a:cubicBezTo>
                  <a:close/>
                </a:path>
              </a:pathLst>
            </a:custGeom>
            <a:solidFill>
              <a:schemeClr val="accent5"/>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46"/>
            <p:cNvSpPr/>
            <p:nvPr/>
          </p:nvSpPr>
          <p:spPr>
            <a:xfrm flipH="1">
              <a:off x="8279997" y="3021698"/>
              <a:ext cx="127046" cy="154483"/>
            </a:xfrm>
            <a:custGeom>
              <a:avLst/>
              <a:gdLst/>
              <a:ahLst/>
              <a:cxnLst/>
              <a:rect l="l" t="t" r="r" b="b"/>
              <a:pathLst>
                <a:path w="3357" h="4082" extrusionOk="0">
                  <a:moveTo>
                    <a:pt x="2928" y="1"/>
                  </a:moveTo>
                  <a:cubicBezTo>
                    <a:pt x="2848" y="1"/>
                    <a:pt x="2765" y="28"/>
                    <a:pt x="2691" y="89"/>
                  </a:cubicBezTo>
                  <a:cubicBezTo>
                    <a:pt x="1917" y="709"/>
                    <a:pt x="1084" y="1221"/>
                    <a:pt x="417" y="1971"/>
                  </a:cubicBezTo>
                  <a:cubicBezTo>
                    <a:pt x="393" y="1994"/>
                    <a:pt x="381" y="2018"/>
                    <a:pt x="370" y="2030"/>
                  </a:cubicBezTo>
                  <a:cubicBezTo>
                    <a:pt x="239" y="2066"/>
                    <a:pt x="131" y="2149"/>
                    <a:pt x="72" y="2304"/>
                  </a:cubicBezTo>
                  <a:cubicBezTo>
                    <a:pt x="0" y="2471"/>
                    <a:pt x="131" y="2649"/>
                    <a:pt x="274" y="2697"/>
                  </a:cubicBezTo>
                  <a:cubicBezTo>
                    <a:pt x="441" y="3149"/>
                    <a:pt x="917" y="3578"/>
                    <a:pt x="1096" y="3923"/>
                  </a:cubicBezTo>
                  <a:cubicBezTo>
                    <a:pt x="1154" y="4030"/>
                    <a:pt x="1275" y="4082"/>
                    <a:pt x="1394" y="4082"/>
                  </a:cubicBezTo>
                  <a:cubicBezTo>
                    <a:pt x="1540" y="4082"/>
                    <a:pt x="1683" y="4003"/>
                    <a:pt x="1703" y="3852"/>
                  </a:cubicBezTo>
                  <a:cubicBezTo>
                    <a:pt x="1822" y="3126"/>
                    <a:pt x="2084" y="2530"/>
                    <a:pt x="2584" y="2018"/>
                  </a:cubicBezTo>
                  <a:cubicBezTo>
                    <a:pt x="2593" y="2019"/>
                    <a:pt x="2602" y="2019"/>
                    <a:pt x="2611" y="2019"/>
                  </a:cubicBezTo>
                  <a:cubicBezTo>
                    <a:pt x="2780" y="2019"/>
                    <a:pt x="2942" y="1912"/>
                    <a:pt x="2953" y="1709"/>
                  </a:cubicBezTo>
                  <a:cubicBezTo>
                    <a:pt x="2977" y="1292"/>
                    <a:pt x="3013" y="887"/>
                    <a:pt x="3215" y="518"/>
                  </a:cubicBezTo>
                  <a:cubicBezTo>
                    <a:pt x="3356" y="227"/>
                    <a:pt x="3157" y="1"/>
                    <a:pt x="2928"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46"/>
            <p:cNvSpPr/>
            <p:nvPr/>
          </p:nvSpPr>
          <p:spPr>
            <a:xfrm flipH="1">
              <a:off x="8357428" y="3226061"/>
              <a:ext cx="204628" cy="279902"/>
            </a:xfrm>
            <a:custGeom>
              <a:avLst/>
              <a:gdLst/>
              <a:ahLst/>
              <a:cxnLst/>
              <a:rect l="l" t="t" r="r" b="b"/>
              <a:pathLst>
                <a:path w="5407" h="7396" extrusionOk="0">
                  <a:moveTo>
                    <a:pt x="2466" y="1"/>
                  </a:moveTo>
                  <a:cubicBezTo>
                    <a:pt x="2344" y="1"/>
                    <a:pt x="2218" y="61"/>
                    <a:pt x="2156" y="166"/>
                  </a:cubicBezTo>
                  <a:cubicBezTo>
                    <a:pt x="1620" y="1131"/>
                    <a:pt x="822" y="1845"/>
                    <a:pt x="144" y="2690"/>
                  </a:cubicBezTo>
                  <a:cubicBezTo>
                    <a:pt x="48" y="2821"/>
                    <a:pt x="1" y="3036"/>
                    <a:pt x="144" y="3167"/>
                  </a:cubicBezTo>
                  <a:cubicBezTo>
                    <a:pt x="191" y="3202"/>
                    <a:pt x="263" y="3238"/>
                    <a:pt x="370" y="3298"/>
                  </a:cubicBezTo>
                  <a:cubicBezTo>
                    <a:pt x="703" y="5060"/>
                    <a:pt x="2251" y="5905"/>
                    <a:pt x="3263" y="7227"/>
                  </a:cubicBezTo>
                  <a:cubicBezTo>
                    <a:pt x="3344" y="7329"/>
                    <a:pt x="3460" y="7396"/>
                    <a:pt x="3574" y="7396"/>
                  </a:cubicBezTo>
                  <a:cubicBezTo>
                    <a:pt x="3645" y="7396"/>
                    <a:pt x="3715" y="7370"/>
                    <a:pt x="3775" y="7310"/>
                  </a:cubicBezTo>
                  <a:cubicBezTo>
                    <a:pt x="4775" y="6334"/>
                    <a:pt x="4763" y="4929"/>
                    <a:pt x="5204" y="3679"/>
                  </a:cubicBezTo>
                  <a:cubicBezTo>
                    <a:pt x="5287" y="3464"/>
                    <a:pt x="5323" y="3274"/>
                    <a:pt x="5323" y="3107"/>
                  </a:cubicBezTo>
                  <a:cubicBezTo>
                    <a:pt x="5359" y="3036"/>
                    <a:pt x="5359" y="2940"/>
                    <a:pt x="5323" y="2857"/>
                  </a:cubicBezTo>
                  <a:cubicBezTo>
                    <a:pt x="5406" y="2702"/>
                    <a:pt x="5359" y="2488"/>
                    <a:pt x="5192" y="2405"/>
                  </a:cubicBezTo>
                  <a:cubicBezTo>
                    <a:pt x="5108" y="2369"/>
                    <a:pt x="5120" y="2381"/>
                    <a:pt x="5061" y="2309"/>
                  </a:cubicBezTo>
                  <a:lnTo>
                    <a:pt x="5049" y="2286"/>
                  </a:lnTo>
                  <a:cubicBezTo>
                    <a:pt x="5049" y="2286"/>
                    <a:pt x="5025" y="2274"/>
                    <a:pt x="5025" y="2262"/>
                  </a:cubicBezTo>
                  <a:cubicBezTo>
                    <a:pt x="5001" y="2226"/>
                    <a:pt x="4989" y="2190"/>
                    <a:pt x="4954" y="2155"/>
                  </a:cubicBezTo>
                  <a:cubicBezTo>
                    <a:pt x="4835" y="1988"/>
                    <a:pt x="4716" y="1833"/>
                    <a:pt x="4537" y="1738"/>
                  </a:cubicBezTo>
                  <a:cubicBezTo>
                    <a:pt x="4483" y="1714"/>
                    <a:pt x="4427" y="1702"/>
                    <a:pt x="4373" y="1702"/>
                  </a:cubicBezTo>
                  <a:cubicBezTo>
                    <a:pt x="4320" y="1702"/>
                    <a:pt x="4269" y="1714"/>
                    <a:pt x="4227" y="1738"/>
                  </a:cubicBezTo>
                  <a:cubicBezTo>
                    <a:pt x="3977" y="1547"/>
                    <a:pt x="3704" y="1357"/>
                    <a:pt x="3442" y="1155"/>
                  </a:cubicBezTo>
                  <a:cubicBezTo>
                    <a:pt x="3299" y="964"/>
                    <a:pt x="3168" y="821"/>
                    <a:pt x="3025" y="726"/>
                  </a:cubicBezTo>
                  <a:cubicBezTo>
                    <a:pt x="2918" y="547"/>
                    <a:pt x="2822" y="357"/>
                    <a:pt x="2739" y="166"/>
                  </a:cubicBezTo>
                  <a:cubicBezTo>
                    <a:pt x="2688" y="52"/>
                    <a:pt x="2579" y="1"/>
                    <a:pt x="2466"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46"/>
            <p:cNvSpPr/>
            <p:nvPr/>
          </p:nvSpPr>
          <p:spPr>
            <a:xfrm flipH="1">
              <a:off x="8621926" y="3352426"/>
              <a:ext cx="228508" cy="304122"/>
            </a:xfrm>
            <a:custGeom>
              <a:avLst/>
              <a:gdLst/>
              <a:ahLst/>
              <a:cxnLst/>
              <a:rect l="l" t="t" r="r" b="b"/>
              <a:pathLst>
                <a:path w="6038" h="8036" extrusionOk="0">
                  <a:moveTo>
                    <a:pt x="1395" y="0"/>
                  </a:moveTo>
                  <a:cubicBezTo>
                    <a:pt x="1290" y="0"/>
                    <a:pt x="1179" y="54"/>
                    <a:pt x="1096" y="161"/>
                  </a:cubicBezTo>
                  <a:cubicBezTo>
                    <a:pt x="917" y="399"/>
                    <a:pt x="822" y="649"/>
                    <a:pt x="763" y="911"/>
                  </a:cubicBezTo>
                  <a:cubicBezTo>
                    <a:pt x="108" y="1840"/>
                    <a:pt x="13" y="3554"/>
                    <a:pt x="1" y="4650"/>
                  </a:cubicBezTo>
                  <a:cubicBezTo>
                    <a:pt x="1" y="4697"/>
                    <a:pt x="1" y="4745"/>
                    <a:pt x="13" y="4769"/>
                  </a:cubicBezTo>
                  <a:cubicBezTo>
                    <a:pt x="1" y="5412"/>
                    <a:pt x="60" y="6067"/>
                    <a:pt x="179" y="6733"/>
                  </a:cubicBezTo>
                  <a:cubicBezTo>
                    <a:pt x="202" y="6890"/>
                    <a:pt x="360" y="6973"/>
                    <a:pt x="517" y="6973"/>
                  </a:cubicBezTo>
                  <a:cubicBezTo>
                    <a:pt x="527" y="6973"/>
                    <a:pt x="538" y="6972"/>
                    <a:pt x="548" y="6971"/>
                  </a:cubicBezTo>
                  <a:cubicBezTo>
                    <a:pt x="1513" y="7658"/>
                    <a:pt x="2831" y="8036"/>
                    <a:pt x="4083" y="8036"/>
                  </a:cubicBezTo>
                  <a:cubicBezTo>
                    <a:pt x="4654" y="8036"/>
                    <a:pt x="5212" y="7957"/>
                    <a:pt x="5716" y="7793"/>
                  </a:cubicBezTo>
                  <a:cubicBezTo>
                    <a:pt x="5906" y="7745"/>
                    <a:pt x="6037" y="7495"/>
                    <a:pt x="5906" y="7317"/>
                  </a:cubicBezTo>
                  <a:cubicBezTo>
                    <a:pt x="5239" y="6328"/>
                    <a:pt x="4966" y="5186"/>
                    <a:pt x="4668" y="4054"/>
                  </a:cubicBezTo>
                  <a:cubicBezTo>
                    <a:pt x="4454" y="3209"/>
                    <a:pt x="4608" y="2364"/>
                    <a:pt x="4477" y="1506"/>
                  </a:cubicBezTo>
                  <a:cubicBezTo>
                    <a:pt x="4489" y="1423"/>
                    <a:pt x="4513" y="1328"/>
                    <a:pt x="4513" y="1245"/>
                  </a:cubicBezTo>
                  <a:cubicBezTo>
                    <a:pt x="4763" y="1090"/>
                    <a:pt x="4704" y="673"/>
                    <a:pt x="4346" y="637"/>
                  </a:cubicBezTo>
                  <a:cubicBezTo>
                    <a:pt x="3596" y="530"/>
                    <a:pt x="2846" y="494"/>
                    <a:pt x="2096" y="304"/>
                  </a:cubicBezTo>
                  <a:cubicBezTo>
                    <a:pt x="2049" y="292"/>
                    <a:pt x="2013" y="292"/>
                    <a:pt x="1977" y="292"/>
                  </a:cubicBezTo>
                  <a:lnTo>
                    <a:pt x="1668" y="161"/>
                  </a:lnTo>
                  <a:cubicBezTo>
                    <a:pt x="1602" y="54"/>
                    <a:pt x="1501" y="0"/>
                    <a:pt x="1395" y="0"/>
                  </a:cubicBezTo>
                  <a:close/>
                </a:path>
              </a:pathLst>
            </a:custGeom>
            <a:solidFill>
              <a:schemeClr val="accent5"/>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46"/>
            <p:cNvSpPr/>
            <p:nvPr/>
          </p:nvSpPr>
          <p:spPr>
            <a:xfrm flipH="1">
              <a:off x="7079099" y="3205587"/>
              <a:ext cx="1663628" cy="1309248"/>
            </a:xfrm>
            <a:custGeom>
              <a:avLst/>
              <a:gdLst/>
              <a:ahLst/>
              <a:cxnLst/>
              <a:rect l="l" t="t" r="r" b="b"/>
              <a:pathLst>
                <a:path w="43959" h="34595" extrusionOk="0">
                  <a:moveTo>
                    <a:pt x="38193" y="0"/>
                  </a:moveTo>
                  <a:cubicBezTo>
                    <a:pt x="38073" y="0"/>
                    <a:pt x="37968" y="158"/>
                    <a:pt x="38076" y="267"/>
                  </a:cubicBezTo>
                  <a:cubicBezTo>
                    <a:pt x="40267" y="2398"/>
                    <a:pt x="41982" y="5005"/>
                    <a:pt x="42756" y="7994"/>
                  </a:cubicBezTo>
                  <a:cubicBezTo>
                    <a:pt x="43363" y="10351"/>
                    <a:pt x="43553" y="12828"/>
                    <a:pt x="43494" y="15257"/>
                  </a:cubicBezTo>
                  <a:cubicBezTo>
                    <a:pt x="43363" y="20186"/>
                    <a:pt x="41946" y="25472"/>
                    <a:pt x="38291" y="28961"/>
                  </a:cubicBezTo>
                  <a:cubicBezTo>
                    <a:pt x="34374" y="32699"/>
                    <a:pt x="28432" y="34247"/>
                    <a:pt x="23158" y="34283"/>
                  </a:cubicBezTo>
                  <a:cubicBezTo>
                    <a:pt x="23120" y="34283"/>
                    <a:pt x="23083" y="34283"/>
                    <a:pt x="23045" y="34283"/>
                  </a:cubicBezTo>
                  <a:cubicBezTo>
                    <a:pt x="17489" y="34283"/>
                    <a:pt x="12069" y="32531"/>
                    <a:pt x="7858" y="28830"/>
                  </a:cubicBezTo>
                  <a:cubicBezTo>
                    <a:pt x="3096" y="24663"/>
                    <a:pt x="191" y="18460"/>
                    <a:pt x="1346" y="12090"/>
                  </a:cubicBezTo>
                  <a:cubicBezTo>
                    <a:pt x="1360" y="11960"/>
                    <a:pt x="1257" y="11879"/>
                    <a:pt x="1166" y="11879"/>
                  </a:cubicBezTo>
                  <a:cubicBezTo>
                    <a:pt x="1106" y="11879"/>
                    <a:pt x="1050" y="11914"/>
                    <a:pt x="1036" y="11994"/>
                  </a:cubicBezTo>
                  <a:cubicBezTo>
                    <a:pt x="0" y="17674"/>
                    <a:pt x="2096" y="23270"/>
                    <a:pt x="5953" y="27437"/>
                  </a:cubicBezTo>
                  <a:cubicBezTo>
                    <a:pt x="9847" y="31628"/>
                    <a:pt x="15097" y="34021"/>
                    <a:pt x="20789" y="34497"/>
                  </a:cubicBezTo>
                  <a:cubicBezTo>
                    <a:pt x="21548" y="34562"/>
                    <a:pt x="22315" y="34594"/>
                    <a:pt x="23087" y="34594"/>
                  </a:cubicBezTo>
                  <a:cubicBezTo>
                    <a:pt x="28023" y="34594"/>
                    <a:pt x="33105" y="33258"/>
                    <a:pt x="37100" y="30354"/>
                  </a:cubicBezTo>
                  <a:cubicBezTo>
                    <a:pt x="41244" y="27330"/>
                    <a:pt x="43172" y="22222"/>
                    <a:pt x="43672" y="17269"/>
                  </a:cubicBezTo>
                  <a:cubicBezTo>
                    <a:pt x="43958" y="14459"/>
                    <a:pt x="43827" y="11578"/>
                    <a:pt x="43256" y="8815"/>
                  </a:cubicBezTo>
                  <a:cubicBezTo>
                    <a:pt x="42577" y="5422"/>
                    <a:pt x="40767" y="2446"/>
                    <a:pt x="38303" y="52"/>
                  </a:cubicBezTo>
                  <a:cubicBezTo>
                    <a:pt x="38269" y="16"/>
                    <a:pt x="38230" y="0"/>
                    <a:pt x="38193"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46"/>
            <p:cNvSpPr/>
            <p:nvPr/>
          </p:nvSpPr>
          <p:spPr>
            <a:xfrm flipH="1">
              <a:off x="7217877" y="3403516"/>
              <a:ext cx="74025" cy="273922"/>
            </a:xfrm>
            <a:custGeom>
              <a:avLst/>
              <a:gdLst/>
              <a:ahLst/>
              <a:cxnLst/>
              <a:rect l="l" t="t" r="r" b="b"/>
              <a:pathLst>
                <a:path w="1956" h="7238" extrusionOk="0">
                  <a:moveTo>
                    <a:pt x="216" y="1"/>
                  </a:moveTo>
                  <a:cubicBezTo>
                    <a:pt x="112" y="1"/>
                    <a:pt x="0" y="117"/>
                    <a:pt x="74" y="240"/>
                  </a:cubicBezTo>
                  <a:cubicBezTo>
                    <a:pt x="1229" y="2359"/>
                    <a:pt x="1634" y="4669"/>
                    <a:pt x="1645" y="7086"/>
                  </a:cubicBezTo>
                  <a:cubicBezTo>
                    <a:pt x="1645" y="7187"/>
                    <a:pt x="1723" y="7238"/>
                    <a:pt x="1800" y="7238"/>
                  </a:cubicBezTo>
                  <a:cubicBezTo>
                    <a:pt x="1878" y="7238"/>
                    <a:pt x="1955" y="7187"/>
                    <a:pt x="1955" y="7086"/>
                  </a:cubicBezTo>
                  <a:cubicBezTo>
                    <a:pt x="1943" y="4609"/>
                    <a:pt x="1526" y="2264"/>
                    <a:pt x="336" y="85"/>
                  </a:cubicBezTo>
                  <a:cubicBezTo>
                    <a:pt x="310" y="25"/>
                    <a:pt x="263" y="1"/>
                    <a:pt x="216" y="1"/>
                  </a:cubicBezTo>
                  <a:close/>
                </a:path>
              </a:pathLst>
            </a:custGeom>
            <a:solidFill>
              <a:schemeClr val="accent5"/>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46"/>
            <p:cNvSpPr/>
            <p:nvPr/>
          </p:nvSpPr>
          <p:spPr>
            <a:xfrm flipH="1">
              <a:off x="6979529" y="2761590"/>
              <a:ext cx="261736" cy="781461"/>
            </a:xfrm>
            <a:custGeom>
              <a:avLst/>
              <a:gdLst/>
              <a:ahLst/>
              <a:cxnLst/>
              <a:rect l="l" t="t" r="r" b="b"/>
              <a:pathLst>
                <a:path w="6916" h="20649" extrusionOk="0">
                  <a:moveTo>
                    <a:pt x="6664" y="0"/>
                  </a:moveTo>
                  <a:cubicBezTo>
                    <a:pt x="6585" y="0"/>
                    <a:pt x="6511" y="51"/>
                    <a:pt x="6523" y="152"/>
                  </a:cubicBezTo>
                  <a:cubicBezTo>
                    <a:pt x="6677" y="3688"/>
                    <a:pt x="5689" y="7379"/>
                    <a:pt x="4760" y="10749"/>
                  </a:cubicBezTo>
                  <a:cubicBezTo>
                    <a:pt x="3808" y="14237"/>
                    <a:pt x="2332" y="17523"/>
                    <a:pt x="81" y="20357"/>
                  </a:cubicBezTo>
                  <a:cubicBezTo>
                    <a:pt x="0" y="20492"/>
                    <a:pt x="104" y="20648"/>
                    <a:pt x="210" y="20648"/>
                  </a:cubicBezTo>
                  <a:cubicBezTo>
                    <a:pt x="244" y="20648"/>
                    <a:pt x="279" y="20633"/>
                    <a:pt x="307" y="20595"/>
                  </a:cubicBezTo>
                  <a:cubicBezTo>
                    <a:pt x="2546" y="17773"/>
                    <a:pt x="4034" y="14535"/>
                    <a:pt x="4999" y="11094"/>
                  </a:cubicBezTo>
                  <a:cubicBezTo>
                    <a:pt x="5511" y="9296"/>
                    <a:pt x="5927" y="7451"/>
                    <a:pt x="6273" y="5605"/>
                  </a:cubicBezTo>
                  <a:cubicBezTo>
                    <a:pt x="6630" y="3819"/>
                    <a:pt x="6915" y="1986"/>
                    <a:pt x="6832" y="152"/>
                  </a:cubicBezTo>
                  <a:cubicBezTo>
                    <a:pt x="6826" y="51"/>
                    <a:pt x="6743" y="0"/>
                    <a:pt x="6664"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46"/>
            <p:cNvSpPr/>
            <p:nvPr/>
          </p:nvSpPr>
          <p:spPr>
            <a:xfrm flipH="1">
              <a:off x="6913944" y="2791449"/>
              <a:ext cx="156754" cy="109751"/>
            </a:xfrm>
            <a:custGeom>
              <a:avLst/>
              <a:gdLst/>
              <a:ahLst/>
              <a:cxnLst/>
              <a:rect l="l" t="t" r="r" b="b"/>
              <a:pathLst>
                <a:path w="4142" h="2900" extrusionOk="0">
                  <a:moveTo>
                    <a:pt x="3926" y="1"/>
                  </a:moveTo>
                  <a:cubicBezTo>
                    <a:pt x="3881" y="1"/>
                    <a:pt x="3839" y="23"/>
                    <a:pt x="3813" y="77"/>
                  </a:cubicBezTo>
                  <a:cubicBezTo>
                    <a:pt x="3611" y="470"/>
                    <a:pt x="3409" y="839"/>
                    <a:pt x="3170" y="1209"/>
                  </a:cubicBezTo>
                  <a:cubicBezTo>
                    <a:pt x="3016" y="1447"/>
                    <a:pt x="2492" y="2459"/>
                    <a:pt x="2218" y="2459"/>
                  </a:cubicBezTo>
                  <a:cubicBezTo>
                    <a:pt x="1873" y="2459"/>
                    <a:pt x="1432" y="1863"/>
                    <a:pt x="1218" y="1613"/>
                  </a:cubicBezTo>
                  <a:cubicBezTo>
                    <a:pt x="896" y="1220"/>
                    <a:pt x="623" y="792"/>
                    <a:pt x="361" y="363"/>
                  </a:cubicBezTo>
                  <a:cubicBezTo>
                    <a:pt x="328" y="309"/>
                    <a:pt x="279" y="286"/>
                    <a:pt x="229" y="286"/>
                  </a:cubicBezTo>
                  <a:cubicBezTo>
                    <a:pt x="116" y="286"/>
                    <a:pt x="0" y="402"/>
                    <a:pt x="75" y="518"/>
                  </a:cubicBezTo>
                  <a:cubicBezTo>
                    <a:pt x="634" y="1435"/>
                    <a:pt x="1254" y="2280"/>
                    <a:pt x="2170" y="2875"/>
                  </a:cubicBezTo>
                  <a:cubicBezTo>
                    <a:pt x="2196" y="2891"/>
                    <a:pt x="2229" y="2900"/>
                    <a:pt x="2261" y="2900"/>
                  </a:cubicBezTo>
                  <a:cubicBezTo>
                    <a:pt x="2302" y="2900"/>
                    <a:pt x="2341" y="2885"/>
                    <a:pt x="2361" y="2852"/>
                  </a:cubicBezTo>
                  <a:cubicBezTo>
                    <a:pt x="3039" y="2042"/>
                    <a:pt x="3599" y="1173"/>
                    <a:pt x="4075" y="244"/>
                  </a:cubicBezTo>
                  <a:cubicBezTo>
                    <a:pt x="4142" y="120"/>
                    <a:pt x="4029" y="1"/>
                    <a:pt x="3926"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46"/>
            <p:cNvSpPr/>
            <p:nvPr/>
          </p:nvSpPr>
          <p:spPr>
            <a:xfrm flipH="1">
              <a:off x="8492231" y="2704860"/>
              <a:ext cx="243381" cy="552953"/>
            </a:xfrm>
            <a:custGeom>
              <a:avLst/>
              <a:gdLst/>
              <a:ahLst/>
              <a:cxnLst/>
              <a:rect l="l" t="t" r="r" b="b"/>
              <a:pathLst>
                <a:path w="6431" h="14611" extrusionOk="0">
                  <a:moveTo>
                    <a:pt x="212" y="1"/>
                  </a:moveTo>
                  <a:cubicBezTo>
                    <a:pt x="107" y="1"/>
                    <a:pt x="0" y="115"/>
                    <a:pt x="74" y="246"/>
                  </a:cubicBezTo>
                  <a:cubicBezTo>
                    <a:pt x="1384" y="2580"/>
                    <a:pt x="2384" y="5044"/>
                    <a:pt x="3444" y="7485"/>
                  </a:cubicBezTo>
                  <a:cubicBezTo>
                    <a:pt x="3979" y="8700"/>
                    <a:pt x="4444" y="9902"/>
                    <a:pt x="4849" y="11164"/>
                  </a:cubicBezTo>
                  <a:cubicBezTo>
                    <a:pt x="5230" y="12307"/>
                    <a:pt x="5563" y="13438"/>
                    <a:pt x="6099" y="14534"/>
                  </a:cubicBezTo>
                  <a:cubicBezTo>
                    <a:pt x="6124" y="14588"/>
                    <a:pt x="6167" y="14610"/>
                    <a:pt x="6212" y="14610"/>
                  </a:cubicBezTo>
                  <a:cubicBezTo>
                    <a:pt x="6315" y="14610"/>
                    <a:pt x="6431" y="14491"/>
                    <a:pt x="6373" y="14367"/>
                  </a:cubicBezTo>
                  <a:cubicBezTo>
                    <a:pt x="5777" y="13141"/>
                    <a:pt x="5420" y="11855"/>
                    <a:pt x="5003" y="10569"/>
                  </a:cubicBezTo>
                  <a:cubicBezTo>
                    <a:pt x="4634" y="9450"/>
                    <a:pt x="4182" y="8390"/>
                    <a:pt x="3706" y="7330"/>
                  </a:cubicBezTo>
                  <a:cubicBezTo>
                    <a:pt x="2634" y="4890"/>
                    <a:pt x="1634" y="2401"/>
                    <a:pt x="336" y="79"/>
                  </a:cubicBezTo>
                  <a:cubicBezTo>
                    <a:pt x="307" y="24"/>
                    <a:pt x="260" y="1"/>
                    <a:pt x="212"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46"/>
            <p:cNvSpPr/>
            <p:nvPr/>
          </p:nvSpPr>
          <p:spPr>
            <a:xfrm flipH="1">
              <a:off x="8621926" y="2711558"/>
              <a:ext cx="152099" cy="139118"/>
            </a:xfrm>
            <a:custGeom>
              <a:avLst/>
              <a:gdLst/>
              <a:ahLst/>
              <a:cxnLst/>
              <a:rect l="l" t="t" r="r" b="b"/>
              <a:pathLst>
                <a:path w="4019" h="3676" extrusionOk="0">
                  <a:moveTo>
                    <a:pt x="3863" y="1"/>
                  </a:moveTo>
                  <a:cubicBezTo>
                    <a:pt x="3786" y="1"/>
                    <a:pt x="3709" y="51"/>
                    <a:pt x="3709" y="153"/>
                  </a:cubicBezTo>
                  <a:cubicBezTo>
                    <a:pt x="3675" y="1244"/>
                    <a:pt x="3337" y="2313"/>
                    <a:pt x="2975" y="3340"/>
                  </a:cubicBezTo>
                  <a:lnTo>
                    <a:pt x="2975" y="3340"/>
                  </a:lnTo>
                  <a:cubicBezTo>
                    <a:pt x="2010" y="3049"/>
                    <a:pt x="1179" y="2463"/>
                    <a:pt x="315" y="1986"/>
                  </a:cubicBezTo>
                  <a:cubicBezTo>
                    <a:pt x="285" y="1966"/>
                    <a:pt x="256" y="1957"/>
                    <a:pt x="228" y="1957"/>
                  </a:cubicBezTo>
                  <a:cubicBezTo>
                    <a:pt x="90" y="1957"/>
                    <a:pt x="0" y="2167"/>
                    <a:pt x="149" y="2236"/>
                  </a:cubicBezTo>
                  <a:cubicBezTo>
                    <a:pt x="1089" y="2760"/>
                    <a:pt x="1982" y="3379"/>
                    <a:pt x="3030" y="3665"/>
                  </a:cubicBezTo>
                  <a:cubicBezTo>
                    <a:pt x="3047" y="3672"/>
                    <a:pt x="3063" y="3675"/>
                    <a:pt x="3079" y="3675"/>
                  </a:cubicBezTo>
                  <a:cubicBezTo>
                    <a:pt x="3141" y="3675"/>
                    <a:pt x="3192" y="3624"/>
                    <a:pt x="3220" y="3558"/>
                  </a:cubicBezTo>
                  <a:cubicBezTo>
                    <a:pt x="3625" y="2462"/>
                    <a:pt x="3994" y="1331"/>
                    <a:pt x="4018" y="153"/>
                  </a:cubicBezTo>
                  <a:cubicBezTo>
                    <a:pt x="4018" y="51"/>
                    <a:pt x="3941" y="1"/>
                    <a:pt x="3863"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46"/>
            <p:cNvSpPr/>
            <p:nvPr/>
          </p:nvSpPr>
          <p:spPr>
            <a:xfrm flipH="1">
              <a:off x="7700173" y="3620747"/>
              <a:ext cx="192745" cy="134577"/>
            </a:xfrm>
            <a:custGeom>
              <a:avLst/>
              <a:gdLst/>
              <a:ahLst/>
              <a:cxnLst/>
              <a:rect l="l" t="t" r="r" b="b"/>
              <a:pathLst>
                <a:path w="5093" h="3556" extrusionOk="0">
                  <a:moveTo>
                    <a:pt x="2667" y="0"/>
                  </a:moveTo>
                  <a:cubicBezTo>
                    <a:pt x="0" y="0"/>
                    <a:pt x="84" y="3275"/>
                    <a:pt x="2144" y="3525"/>
                  </a:cubicBezTo>
                  <a:cubicBezTo>
                    <a:pt x="2269" y="3545"/>
                    <a:pt x="2390" y="3555"/>
                    <a:pt x="2505" y="3555"/>
                  </a:cubicBezTo>
                  <a:cubicBezTo>
                    <a:pt x="4590" y="3555"/>
                    <a:pt x="5093" y="373"/>
                    <a:pt x="2667" y="0"/>
                  </a:cubicBezTo>
                  <a:close/>
                </a:path>
              </a:pathLst>
            </a:custGeom>
            <a:solidFill>
              <a:schemeClr val="accent1"/>
            </a:solidFill>
            <a:ln w="19050"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46"/>
            <p:cNvSpPr/>
            <p:nvPr/>
          </p:nvSpPr>
          <p:spPr>
            <a:xfrm flipH="1">
              <a:off x="7783054" y="3650039"/>
              <a:ext cx="34628" cy="32130"/>
            </a:xfrm>
            <a:custGeom>
              <a:avLst/>
              <a:gdLst/>
              <a:ahLst/>
              <a:cxnLst/>
              <a:rect l="l" t="t" r="r" b="b"/>
              <a:pathLst>
                <a:path w="915" h="849" extrusionOk="0">
                  <a:moveTo>
                    <a:pt x="466" y="343"/>
                  </a:moveTo>
                  <a:lnTo>
                    <a:pt x="466" y="343"/>
                  </a:lnTo>
                  <a:cubicBezTo>
                    <a:pt x="494" y="349"/>
                    <a:pt x="517" y="354"/>
                    <a:pt x="525" y="369"/>
                  </a:cubicBezTo>
                  <a:cubicBezTo>
                    <a:pt x="537" y="393"/>
                    <a:pt x="560" y="417"/>
                    <a:pt x="537" y="465"/>
                  </a:cubicBezTo>
                  <a:cubicBezTo>
                    <a:pt x="537" y="463"/>
                    <a:pt x="536" y="462"/>
                    <a:pt x="536" y="462"/>
                  </a:cubicBezTo>
                  <a:cubicBezTo>
                    <a:pt x="533" y="462"/>
                    <a:pt x="525" y="489"/>
                    <a:pt x="525" y="489"/>
                  </a:cubicBezTo>
                  <a:cubicBezTo>
                    <a:pt x="513" y="512"/>
                    <a:pt x="513" y="524"/>
                    <a:pt x="501" y="536"/>
                  </a:cubicBezTo>
                  <a:cubicBezTo>
                    <a:pt x="477" y="548"/>
                    <a:pt x="453" y="572"/>
                    <a:pt x="406" y="572"/>
                  </a:cubicBezTo>
                  <a:cubicBezTo>
                    <a:pt x="334" y="548"/>
                    <a:pt x="298" y="512"/>
                    <a:pt x="298" y="465"/>
                  </a:cubicBezTo>
                  <a:cubicBezTo>
                    <a:pt x="298" y="429"/>
                    <a:pt x="298" y="417"/>
                    <a:pt x="334" y="393"/>
                  </a:cubicBezTo>
                  <a:cubicBezTo>
                    <a:pt x="358" y="358"/>
                    <a:pt x="406" y="346"/>
                    <a:pt x="453" y="346"/>
                  </a:cubicBezTo>
                  <a:cubicBezTo>
                    <a:pt x="458" y="345"/>
                    <a:pt x="462" y="344"/>
                    <a:pt x="466" y="343"/>
                  </a:cubicBezTo>
                  <a:close/>
                  <a:moveTo>
                    <a:pt x="465" y="0"/>
                  </a:moveTo>
                  <a:cubicBezTo>
                    <a:pt x="227" y="0"/>
                    <a:pt x="1" y="167"/>
                    <a:pt x="1" y="417"/>
                  </a:cubicBezTo>
                  <a:cubicBezTo>
                    <a:pt x="1" y="655"/>
                    <a:pt x="168" y="834"/>
                    <a:pt x="406" y="846"/>
                  </a:cubicBezTo>
                  <a:cubicBezTo>
                    <a:pt x="421" y="847"/>
                    <a:pt x="436" y="848"/>
                    <a:pt x="452" y="848"/>
                  </a:cubicBezTo>
                  <a:cubicBezTo>
                    <a:pt x="657" y="848"/>
                    <a:pt x="826" y="701"/>
                    <a:pt x="870" y="512"/>
                  </a:cubicBezTo>
                  <a:cubicBezTo>
                    <a:pt x="915" y="287"/>
                    <a:pt x="769" y="83"/>
                    <a:pt x="551" y="22"/>
                  </a:cubicBezTo>
                  <a:lnTo>
                    <a:pt x="551" y="22"/>
                  </a:lnTo>
                  <a:cubicBezTo>
                    <a:pt x="528" y="8"/>
                    <a:pt x="499" y="0"/>
                    <a:pt x="465" y="0"/>
                  </a:cubicBezTo>
                  <a:close/>
                </a:path>
              </a:pathLst>
            </a:custGeom>
            <a:solidFill>
              <a:schemeClr val="accent5"/>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46"/>
            <p:cNvSpPr/>
            <p:nvPr/>
          </p:nvSpPr>
          <p:spPr>
            <a:xfrm flipH="1">
              <a:off x="7783054" y="3696891"/>
              <a:ext cx="34628" cy="32055"/>
            </a:xfrm>
            <a:custGeom>
              <a:avLst/>
              <a:gdLst/>
              <a:ahLst/>
              <a:cxnLst/>
              <a:rect l="l" t="t" r="r" b="b"/>
              <a:pathLst>
                <a:path w="915" h="847" extrusionOk="0">
                  <a:moveTo>
                    <a:pt x="468" y="321"/>
                  </a:moveTo>
                  <a:cubicBezTo>
                    <a:pt x="495" y="327"/>
                    <a:pt x="517" y="335"/>
                    <a:pt x="525" y="358"/>
                  </a:cubicBezTo>
                  <a:cubicBezTo>
                    <a:pt x="537" y="370"/>
                    <a:pt x="560" y="394"/>
                    <a:pt x="537" y="441"/>
                  </a:cubicBezTo>
                  <a:cubicBezTo>
                    <a:pt x="537" y="440"/>
                    <a:pt x="536" y="439"/>
                    <a:pt x="536" y="439"/>
                  </a:cubicBezTo>
                  <a:cubicBezTo>
                    <a:pt x="534" y="439"/>
                    <a:pt x="525" y="477"/>
                    <a:pt x="525" y="477"/>
                  </a:cubicBezTo>
                  <a:cubicBezTo>
                    <a:pt x="513" y="489"/>
                    <a:pt x="513" y="501"/>
                    <a:pt x="501" y="525"/>
                  </a:cubicBezTo>
                  <a:cubicBezTo>
                    <a:pt x="477" y="536"/>
                    <a:pt x="453" y="548"/>
                    <a:pt x="406" y="548"/>
                  </a:cubicBezTo>
                  <a:cubicBezTo>
                    <a:pt x="334" y="536"/>
                    <a:pt x="298" y="489"/>
                    <a:pt x="298" y="441"/>
                  </a:cubicBezTo>
                  <a:cubicBezTo>
                    <a:pt x="298" y="417"/>
                    <a:pt x="322" y="382"/>
                    <a:pt x="334" y="370"/>
                  </a:cubicBezTo>
                  <a:cubicBezTo>
                    <a:pt x="358" y="334"/>
                    <a:pt x="406" y="322"/>
                    <a:pt x="453" y="322"/>
                  </a:cubicBezTo>
                  <a:cubicBezTo>
                    <a:pt x="458" y="322"/>
                    <a:pt x="463" y="321"/>
                    <a:pt x="468" y="321"/>
                  </a:cubicBezTo>
                  <a:close/>
                  <a:moveTo>
                    <a:pt x="465" y="1"/>
                  </a:moveTo>
                  <a:cubicBezTo>
                    <a:pt x="227" y="1"/>
                    <a:pt x="1" y="167"/>
                    <a:pt x="1" y="417"/>
                  </a:cubicBezTo>
                  <a:cubicBezTo>
                    <a:pt x="1" y="655"/>
                    <a:pt x="168" y="834"/>
                    <a:pt x="406" y="846"/>
                  </a:cubicBezTo>
                  <a:cubicBezTo>
                    <a:pt x="414" y="846"/>
                    <a:pt x="423" y="847"/>
                    <a:pt x="432" y="847"/>
                  </a:cubicBezTo>
                  <a:cubicBezTo>
                    <a:pt x="646" y="847"/>
                    <a:pt x="824" y="707"/>
                    <a:pt x="870" y="501"/>
                  </a:cubicBezTo>
                  <a:cubicBezTo>
                    <a:pt x="915" y="276"/>
                    <a:pt x="768" y="82"/>
                    <a:pt x="551" y="22"/>
                  </a:cubicBezTo>
                  <a:lnTo>
                    <a:pt x="551" y="22"/>
                  </a:lnTo>
                  <a:cubicBezTo>
                    <a:pt x="528" y="8"/>
                    <a:pt x="499" y="1"/>
                    <a:pt x="465" y="1"/>
                  </a:cubicBezTo>
                  <a:close/>
                </a:path>
              </a:pathLst>
            </a:custGeom>
            <a:solidFill>
              <a:schemeClr val="accent5"/>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46"/>
            <p:cNvSpPr/>
            <p:nvPr/>
          </p:nvSpPr>
          <p:spPr>
            <a:xfrm flipH="1">
              <a:off x="7698660" y="3823974"/>
              <a:ext cx="192896" cy="134955"/>
            </a:xfrm>
            <a:custGeom>
              <a:avLst/>
              <a:gdLst/>
              <a:ahLst/>
              <a:cxnLst/>
              <a:rect l="l" t="t" r="r" b="b"/>
              <a:pathLst>
                <a:path w="5097" h="3566" extrusionOk="0">
                  <a:moveTo>
                    <a:pt x="2667" y="0"/>
                  </a:moveTo>
                  <a:cubicBezTo>
                    <a:pt x="0" y="0"/>
                    <a:pt x="95" y="3274"/>
                    <a:pt x="2155" y="3536"/>
                  </a:cubicBezTo>
                  <a:cubicBezTo>
                    <a:pt x="2277" y="3556"/>
                    <a:pt x="2394" y="3565"/>
                    <a:pt x="2507" y="3565"/>
                  </a:cubicBezTo>
                  <a:cubicBezTo>
                    <a:pt x="4599" y="3565"/>
                    <a:pt x="5096" y="373"/>
                    <a:pt x="2667" y="0"/>
                  </a:cubicBezTo>
                  <a:close/>
                </a:path>
              </a:pathLst>
            </a:custGeom>
            <a:solidFill>
              <a:schemeClr val="accent1"/>
            </a:solidFill>
            <a:ln w="19050"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46"/>
            <p:cNvSpPr/>
            <p:nvPr/>
          </p:nvSpPr>
          <p:spPr>
            <a:xfrm flipH="1">
              <a:off x="7781729" y="3853229"/>
              <a:ext cx="34136" cy="32130"/>
            </a:xfrm>
            <a:custGeom>
              <a:avLst/>
              <a:gdLst/>
              <a:ahLst/>
              <a:cxnLst/>
              <a:rect l="l" t="t" r="r" b="b"/>
              <a:pathLst>
                <a:path w="902" h="849" extrusionOk="0">
                  <a:moveTo>
                    <a:pt x="467" y="333"/>
                  </a:moveTo>
                  <a:lnTo>
                    <a:pt x="467" y="333"/>
                  </a:lnTo>
                  <a:cubicBezTo>
                    <a:pt x="491" y="338"/>
                    <a:pt x="510" y="344"/>
                    <a:pt x="524" y="358"/>
                  </a:cubicBezTo>
                  <a:cubicBezTo>
                    <a:pt x="536" y="370"/>
                    <a:pt x="548" y="406"/>
                    <a:pt x="536" y="454"/>
                  </a:cubicBezTo>
                  <a:cubicBezTo>
                    <a:pt x="536" y="449"/>
                    <a:pt x="536" y="447"/>
                    <a:pt x="535" y="447"/>
                  </a:cubicBezTo>
                  <a:cubicBezTo>
                    <a:pt x="532" y="447"/>
                    <a:pt x="524" y="477"/>
                    <a:pt x="524" y="477"/>
                  </a:cubicBezTo>
                  <a:cubicBezTo>
                    <a:pt x="512" y="501"/>
                    <a:pt x="512" y="513"/>
                    <a:pt x="489" y="525"/>
                  </a:cubicBezTo>
                  <a:cubicBezTo>
                    <a:pt x="477" y="537"/>
                    <a:pt x="453" y="561"/>
                    <a:pt x="405" y="561"/>
                  </a:cubicBezTo>
                  <a:cubicBezTo>
                    <a:pt x="334" y="537"/>
                    <a:pt x="298" y="501"/>
                    <a:pt x="298" y="454"/>
                  </a:cubicBezTo>
                  <a:cubicBezTo>
                    <a:pt x="298" y="418"/>
                    <a:pt x="310" y="394"/>
                    <a:pt x="334" y="370"/>
                  </a:cubicBezTo>
                  <a:cubicBezTo>
                    <a:pt x="358" y="346"/>
                    <a:pt x="405" y="334"/>
                    <a:pt x="453" y="334"/>
                  </a:cubicBezTo>
                  <a:cubicBezTo>
                    <a:pt x="458" y="334"/>
                    <a:pt x="463" y="334"/>
                    <a:pt x="467" y="333"/>
                  </a:cubicBezTo>
                  <a:close/>
                  <a:moveTo>
                    <a:pt x="475" y="1"/>
                  </a:moveTo>
                  <a:cubicBezTo>
                    <a:pt x="472" y="1"/>
                    <a:pt x="468" y="1"/>
                    <a:pt x="465" y="1"/>
                  </a:cubicBezTo>
                  <a:cubicBezTo>
                    <a:pt x="227" y="1"/>
                    <a:pt x="0" y="168"/>
                    <a:pt x="0" y="418"/>
                  </a:cubicBezTo>
                  <a:cubicBezTo>
                    <a:pt x="0" y="656"/>
                    <a:pt x="167" y="835"/>
                    <a:pt x="405" y="846"/>
                  </a:cubicBezTo>
                  <a:cubicBezTo>
                    <a:pt x="421" y="848"/>
                    <a:pt x="436" y="849"/>
                    <a:pt x="451" y="849"/>
                  </a:cubicBezTo>
                  <a:cubicBezTo>
                    <a:pt x="657" y="849"/>
                    <a:pt x="825" y="702"/>
                    <a:pt x="870" y="513"/>
                  </a:cubicBezTo>
                  <a:cubicBezTo>
                    <a:pt x="902" y="299"/>
                    <a:pt x="780" y="104"/>
                    <a:pt x="574" y="41"/>
                  </a:cubicBezTo>
                  <a:lnTo>
                    <a:pt x="574" y="41"/>
                  </a:lnTo>
                  <a:cubicBezTo>
                    <a:pt x="551" y="17"/>
                    <a:pt x="518" y="1"/>
                    <a:pt x="475" y="1"/>
                  </a:cubicBezTo>
                  <a:close/>
                </a:path>
              </a:pathLst>
            </a:custGeom>
            <a:solidFill>
              <a:schemeClr val="accent5"/>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46"/>
            <p:cNvSpPr/>
            <p:nvPr/>
          </p:nvSpPr>
          <p:spPr>
            <a:xfrm flipH="1">
              <a:off x="7781692" y="3900119"/>
              <a:ext cx="34174" cy="32130"/>
            </a:xfrm>
            <a:custGeom>
              <a:avLst/>
              <a:gdLst/>
              <a:ahLst/>
              <a:cxnLst/>
              <a:rect l="l" t="t" r="r" b="b"/>
              <a:pathLst>
                <a:path w="903" h="849" extrusionOk="0">
                  <a:moveTo>
                    <a:pt x="471" y="331"/>
                  </a:moveTo>
                  <a:cubicBezTo>
                    <a:pt x="493" y="338"/>
                    <a:pt x="511" y="344"/>
                    <a:pt x="524" y="358"/>
                  </a:cubicBezTo>
                  <a:cubicBezTo>
                    <a:pt x="536" y="369"/>
                    <a:pt x="548" y="405"/>
                    <a:pt x="536" y="453"/>
                  </a:cubicBezTo>
                  <a:cubicBezTo>
                    <a:pt x="536" y="448"/>
                    <a:pt x="536" y="446"/>
                    <a:pt x="535" y="446"/>
                  </a:cubicBezTo>
                  <a:cubicBezTo>
                    <a:pt x="532" y="446"/>
                    <a:pt x="524" y="477"/>
                    <a:pt x="524" y="477"/>
                  </a:cubicBezTo>
                  <a:cubicBezTo>
                    <a:pt x="512" y="489"/>
                    <a:pt x="512" y="512"/>
                    <a:pt x="489" y="524"/>
                  </a:cubicBezTo>
                  <a:cubicBezTo>
                    <a:pt x="477" y="536"/>
                    <a:pt x="453" y="548"/>
                    <a:pt x="405" y="548"/>
                  </a:cubicBezTo>
                  <a:cubicBezTo>
                    <a:pt x="334" y="536"/>
                    <a:pt x="298" y="489"/>
                    <a:pt x="298" y="453"/>
                  </a:cubicBezTo>
                  <a:cubicBezTo>
                    <a:pt x="298" y="417"/>
                    <a:pt x="310" y="393"/>
                    <a:pt x="334" y="369"/>
                  </a:cubicBezTo>
                  <a:cubicBezTo>
                    <a:pt x="358" y="346"/>
                    <a:pt x="405" y="334"/>
                    <a:pt x="453" y="334"/>
                  </a:cubicBezTo>
                  <a:cubicBezTo>
                    <a:pt x="459" y="333"/>
                    <a:pt x="465" y="332"/>
                    <a:pt x="471" y="331"/>
                  </a:cubicBezTo>
                  <a:close/>
                  <a:moveTo>
                    <a:pt x="465" y="0"/>
                  </a:moveTo>
                  <a:cubicBezTo>
                    <a:pt x="227" y="0"/>
                    <a:pt x="0" y="167"/>
                    <a:pt x="0" y="417"/>
                  </a:cubicBezTo>
                  <a:cubicBezTo>
                    <a:pt x="0" y="655"/>
                    <a:pt x="167" y="834"/>
                    <a:pt x="405" y="846"/>
                  </a:cubicBezTo>
                  <a:cubicBezTo>
                    <a:pt x="421" y="847"/>
                    <a:pt x="436" y="848"/>
                    <a:pt x="451" y="848"/>
                  </a:cubicBezTo>
                  <a:cubicBezTo>
                    <a:pt x="657" y="848"/>
                    <a:pt x="825" y="701"/>
                    <a:pt x="870" y="512"/>
                  </a:cubicBezTo>
                  <a:cubicBezTo>
                    <a:pt x="903" y="291"/>
                    <a:pt x="771" y="89"/>
                    <a:pt x="551" y="24"/>
                  </a:cubicBezTo>
                  <a:lnTo>
                    <a:pt x="551" y="24"/>
                  </a:lnTo>
                  <a:cubicBezTo>
                    <a:pt x="528" y="9"/>
                    <a:pt x="499" y="0"/>
                    <a:pt x="465" y="0"/>
                  </a:cubicBezTo>
                  <a:close/>
                </a:path>
              </a:pathLst>
            </a:custGeom>
            <a:solidFill>
              <a:schemeClr val="accent5"/>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46"/>
            <p:cNvSpPr/>
            <p:nvPr/>
          </p:nvSpPr>
          <p:spPr>
            <a:xfrm flipH="1">
              <a:off x="7710354" y="4056002"/>
              <a:ext cx="192934" cy="134955"/>
            </a:xfrm>
            <a:custGeom>
              <a:avLst/>
              <a:gdLst/>
              <a:ahLst/>
              <a:cxnLst/>
              <a:rect l="l" t="t" r="r" b="b"/>
              <a:pathLst>
                <a:path w="5098" h="3566" extrusionOk="0">
                  <a:moveTo>
                    <a:pt x="2668" y="1"/>
                  </a:moveTo>
                  <a:cubicBezTo>
                    <a:pt x="1" y="1"/>
                    <a:pt x="96" y="3275"/>
                    <a:pt x="2144" y="3537"/>
                  </a:cubicBezTo>
                  <a:cubicBezTo>
                    <a:pt x="2265" y="3556"/>
                    <a:pt x="2381" y="3566"/>
                    <a:pt x="2494" y="3566"/>
                  </a:cubicBezTo>
                  <a:cubicBezTo>
                    <a:pt x="4588" y="3566"/>
                    <a:pt x="5097" y="351"/>
                    <a:pt x="2668" y="1"/>
                  </a:cubicBezTo>
                  <a:close/>
                </a:path>
              </a:pathLst>
            </a:custGeom>
            <a:solidFill>
              <a:schemeClr val="accent1"/>
            </a:solidFill>
            <a:ln w="19050"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46"/>
            <p:cNvSpPr/>
            <p:nvPr/>
          </p:nvSpPr>
          <p:spPr>
            <a:xfrm flipH="1">
              <a:off x="7793424" y="4084840"/>
              <a:ext cx="34174" cy="32055"/>
            </a:xfrm>
            <a:custGeom>
              <a:avLst/>
              <a:gdLst/>
              <a:ahLst/>
              <a:cxnLst/>
              <a:rect l="l" t="t" r="r" b="b"/>
              <a:pathLst>
                <a:path w="903" h="847" extrusionOk="0">
                  <a:moveTo>
                    <a:pt x="467" y="330"/>
                  </a:moveTo>
                  <a:cubicBezTo>
                    <a:pt x="491" y="338"/>
                    <a:pt x="510" y="343"/>
                    <a:pt x="525" y="358"/>
                  </a:cubicBezTo>
                  <a:cubicBezTo>
                    <a:pt x="537" y="370"/>
                    <a:pt x="549" y="406"/>
                    <a:pt x="537" y="453"/>
                  </a:cubicBezTo>
                  <a:cubicBezTo>
                    <a:pt x="537" y="449"/>
                    <a:pt x="536" y="447"/>
                    <a:pt x="535" y="447"/>
                  </a:cubicBezTo>
                  <a:cubicBezTo>
                    <a:pt x="532" y="447"/>
                    <a:pt x="525" y="477"/>
                    <a:pt x="525" y="477"/>
                  </a:cubicBezTo>
                  <a:cubicBezTo>
                    <a:pt x="501" y="489"/>
                    <a:pt x="501" y="513"/>
                    <a:pt x="489" y="525"/>
                  </a:cubicBezTo>
                  <a:cubicBezTo>
                    <a:pt x="477" y="537"/>
                    <a:pt x="441" y="549"/>
                    <a:pt x="406" y="549"/>
                  </a:cubicBezTo>
                  <a:cubicBezTo>
                    <a:pt x="322" y="537"/>
                    <a:pt x="299" y="489"/>
                    <a:pt x="299" y="453"/>
                  </a:cubicBezTo>
                  <a:cubicBezTo>
                    <a:pt x="299" y="418"/>
                    <a:pt x="299" y="406"/>
                    <a:pt x="322" y="370"/>
                  </a:cubicBezTo>
                  <a:cubicBezTo>
                    <a:pt x="358" y="346"/>
                    <a:pt x="406" y="334"/>
                    <a:pt x="441" y="334"/>
                  </a:cubicBezTo>
                  <a:cubicBezTo>
                    <a:pt x="450" y="333"/>
                    <a:pt x="459" y="332"/>
                    <a:pt x="467" y="330"/>
                  </a:cubicBezTo>
                  <a:close/>
                  <a:moveTo>
                    <a:pt x="465" y="1"/>
                  </a:moveTo>
                  <a:cubicBezTo>
                    <a:pt x="227" y="1"/>
                    <a:pt x="1" y="168"/>
                    <a:pt x="1" y="418"/>
                  </a:cubicBezTo>
                  <a:cubicBezTo>
                    <a:pt x="1" y="656"/>
                    <a:pt x="168" y="834"/>
                    <a:pt x="406" y="846"/>
                  </a:cubicBezTo>
                  <a:cubicBezTo>
                    <a:pt x="414" y="847"/>
                    <a:pt x="422" y="847"/>
                    <a:pt x="431" y="847"/>
                  </a:cubicBezTo>
                  <a:cubicBezTo>
                    <a:pt x="635" y="847"/>
                    <a:pt x="824" y="707"/>
                    <a:pt x="858" y="501"/>
                  </a:cubicBezTo>
                  <a:cubicBezTo>
                    <a:pt x="902" y="280"/>
                    <a:pt x="762" y="90"/>
                    <a:pt x="552" y="26"/>
                  </a:cubicBezTo>
                  <a:lnTo>
                    <a:pt x="552" y="26"/>
                  </a:lnTo>
                  <a:cubicBezTo>
                    <a:pt x="529" y="10"/>
                    <a:pt x="500" y="1"/>
                    <a:pt x="465" y="1"/>
                  </a:cubicBezTo>
                  <a:close/>
                </a:path>
              </a:pathLst>
            </a:custGeom>
            <a:solidFill>
              <a:schemeClr val="accent5"/>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46"/>
            <p:cNvSpPr/>
            <p:nvPr/>
          </p:nvSpPr>
          <p:spPr>
            <a:xfrm flipH="1">
              <a:off x="7793424" y="4131730"/>
              <a:ext cx="34174" cy="32055"/>
            </a:xfrm>
            <a:custGeom>
              <a:avLst/>
              <a:gdLst/>
              <a:ahLst/>
              <a:cxnLst/>
              <a:rect l="l" t="t" r="r" b="b"/>
              <a:pathLst>
                <a:path w="903" h="847" extrusionOk="0">
                  <a:moveTo>
                    <a:pt x="462" y="320"/>
                  </a:moveTo>
                  <a:cubicBezTo>
                    <a:pt x="488" y="326"/>
                    <a:pt x="509" y="334"/>
                    <a:pt x="525" y="357"/>
                  </a:cubicBezTo>
                  <a:cubicBezTo>
                    <a:pt x="537" y="369"/>
                    <a:pt x="549" y="405"/>
                    <a:pt x="537" y="441"/>
                  </a:cubicBezTo>
                  <a:cubicBezTo>
                    <a:pt x="537" y="439"/>
                    <a:pt x="537" y="439"/>
                    <a:pt x="536" y="439"/>
                  </a:cubicBezTo>
                  <a:cubicBezTo>
                    <a:pt x="534" y="439"/>
                    <a:pt x="525" y="476"/>
                    <a:pt x="525" y="476"/>
                  </a:cubicBezTo>
                  <a:cubicBezTo>
                    <a:pt x="501" y="488"/>
                    <a:pt x="501" y="500"/>
                    <a:pt x="489" y="524"/>
                  </a:cubicBezTo>
                  <a:cubicBezTo>
                    <a:pt x="477" y="536"/>
                    <a:pt x="441" y="548"/>
                    <a:pt x="406" y="548"/>
                  </a:cubicBezTo>
                  <a:cubicBezTo>
                    <a:pt x="322" y="536"/>
                    <a:pt x="299" y="488"/>
                    <a:pt x="299" y="441"/>
                  </a:cubicBezTo>
                  <a:cubicBezTo>
                    <a:pt x="299" y="417"/>
                    <a:pt x="299" y="405"/>
                    <a:pt x="322" y="369"/>
                  </a:cubicBezTo>
                  <a:cubicBezTo>
                    <a:pt x="358" y="345"/>
                    <a:pt x="406" y="322"/>
                    <a:pt x="441" y="322"/>
                  </a:cubicBezTo>
                  <a:cubicBezTo>
                    <a:pt x="449" y="321"/>
                    <a:pt x="455" y="321"/>
                    <a:pt x="462" y="320"/>
                  </a:cubicBezTo>
                  <a:close/>
                  <a:moveTo>
                    <a:pt x="465" y="0"/>
                  </a:moveTo>
                  <a:cubicBezTo>
                    <a:pt x="227" y="0"/>
                    <a:pt x="1" y="167"/>
                    <a:pt x="1" y="417"/>
                  </a:cubicBezTo>
                  <a:cubicBezTo>
                    <a:pt x="1" y="655"/>
                    <a:pt x="168" y="834"/>
                    <a:pt x="406" y="845"/>
                  </a:cubicBezTo>
                  <a:cubicBezTo>
                    <a:pt x="414" y="846"/>
                    <a:pt x="422" y="846"/>
                    <a:pt x="431" y="846"/>
                  </a:cubicBezTo>
                  <a:cubicBezTo>
                    <a:pt x="635" y="846"/>
                    <a:pt x="824" y="706"/>
                    <a:pt x="858" y="500"/>
                  </a:cubicBezTo>
                  <a:cubicBezTo>
                    <a:pt x="902" y="280"/>
                    <a:pt x="762" y="90"/>
                    <a:pt x="552" y="25"/>
                  </a:cubicBezTo>
                  <a:lnTo>
                    <a:pt x="552" y="25"/>
                  </a:lnTo>
                  <a:cubicBezTo>
                    <a:pt x="530" y="10"/>
                    <a:pt x="500" y="0"/>
                    <a:pt x="465" y="0"/>
                  </a:cubicBezTo>
                  <a:close/>
                </a:path>
              </a:pathLst>
            </a:custGeom>
            <a:solidFill>
              <a:schemeClr val="accent5"/>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46"/>
            <p:cNvSpPr/>
            <p:nvPr/>
          </p:nvSpPr>
          <p:spPr>
            <a:xfrm flipH="1">
              <a:off x="7436242" y="4368261"/>
              <a:ext cx="188127" cy="652940"/>
            </a:xfrm>
            <a:custGeom>
              <a:avLst/>
              <a:gdLst/>
              <a:ahLst/>
              <a:cxnLst/>
              <a:rect l="l" t="t" r="r" b="b"/>
              <a:pathLst>
                <a:path w="4971" h="17253" extrusionOk="0">
                  <a:moveTo>
                    <a:pt x="164" y="1"/>
                  </a:moveTo>
                  <a:cubicBezTo>
                    <a:pt x="84" y="1"/>
                    <a:pt x="1" y="49"/>
                    <a:pt x="1" y="144"/>
                  </a:cubicBezTo>
                  <a:cubicBezTo>
                    <a:pt x="1" y="3204"/>
                    <a:pt x="274" y="6276"/>
                    <a:pt x="941" y="9276"/>
                  </a:cubicBezTo>
                  <a:cubicBezTo>
                    <a:pt x="1572" y="12110"/>
                    <a:pt x="2608" y="15062"/>
                    <a:pt x="4644" y="17205"/>
                  </a:cubicBezTo>
                  <a:cubicBezTo>
                    <a:pt x="4674" y="17238"/>
                    <a:pt x="4710" y="17252"/>
                    <a:pt x="4745" y="17252"/>
                  </a:cubicBezTo>
                  <a:cubicBezTo>
                    <a:pt x="4861" y="17252"/>
                    <a:pt x="4971" y="17098"/>
                    <a:pt x="4870" y="16979"/>
                  </a:cubicBezTo>
                  <a:cubicBezTo>
                    <a:pt x="2810" y="14824"/>
                    <a:pt x="1822" y="11836"/>
                    <a:pt x="1191" y="8978"/>
                  </a:cubicBezTo>
                  <a:cubicBezTo>
                    <a:pt x="572" y="6085"/>
                    <a:pt x="310" y="3097"/>
                    <a:pt x="310" y="144"/>
                  </a:cubicBezTo>
                  <a:cubicBezTo>
                    <a:pt x="322" y="49"/>
                    <a:pt x="245" y="1"/>
                    <a:pt x="164"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46"/>
            <p:cNvSpPr/>
            <p:nvPr/>
          </p:nvSpPr>
          <p:spPr>
            <a:xfrm flipH="1">
              <a:off x="8055160" y="4390325"/>
              <a:ext cx="627659" cy="388100"/>
            </a:xfrm>
            <a:custGeom>
              <a:avLst/>
              <a:gdLst/>
              <a:ahLst/>
              <a:cxnLst/>
              <a:rect l="l" t="t" r="r" b="b"/>
              <a:pathLst>
                <a:path w="16585" h="10255" extrusionOk="0">
                  <a:moveTo>
                    <a:pt x="16375" y="1"/>
                  </a:moveTo>
                  <a:cubicBezTo>
                    <a:pt x="16329" y="1"/>
                    <a:pt x="16283" y="25"/>
                    <a:pt x="16253" y="85"/>
                  </a:cubicBezTo>
                  <a:cubicBezTo>
                    <a:pt x="14812" y="3097"/>
                    <a:pt x="12645" y="5728"/>
                    <a:pt x="9788" y="7502"/>
                  </a:cubicBezTo>
                  <a:cubicBezTo>
                    <a:pt x="7130" y="9150"/>
                    <a:pt x="4087" y="9936"/>
                    <a:pt x="996" y="9936"/>
                  </a:cubicBezTo>
                  <a:cubicBezTo>
                    <a:pt x="736" y="9936"/>
                    <a:pt x="476" y="9930"/>
                    <a:pt x="215" y="9919"/>
                  </a:cubicBezTo>
                  <a:cubicBezTo>
                    <a:pt x="211" y="9919"/>
                    <a:pt x="208" y="9919"/>
                    <a:pt x="204" y="9919"/>
                  </a:cubicBezTo>
                  <a:cubicBezTo>
                    <a:pt x="1" y="9919"/>
                    <a:pt x="5" y="10241"/>
                    <a:pt x="215" y="10241"/>
                  </a:cubicBezTo>
                  <a:cubicBezTo>
                    <a:pt x="458" y="10250"/>
                    <a:pt x="701" y="10255"/>
                    <a:pt x="943" y="10255"/>
                  </a:cubicBezTo>
                  <a:cubicBezTo>
                    <a:pt x="4112" y="10255"/>
                    <a:pt x="7233" y="9456"/>
                    <a:pt x="9943" y="7764"/>
                  </a:cubicBezTo>
                  <a:cubicBezTo>
                    <a:pt x="12836" y="5966"/>
                    <a:pt x="15050" y="3299"/>
                    <a:pt x="16527" y="251"/>
                  </a:cubicBezTo>
                  <a:cubicBezTo>
                    <a:pt x="16584" y="120"/>
                    <a:pt x="16478" y="1"/>
                    <a:pt x="16375" y="1"/>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46"/>
            <p:cNvSpPr/>
            <p:nvPr/>
          </p:nvSpPr>
          <p:spPr>
            <a:xfrm flipH="1">
              <a:off x="8552556" y="4600894"/>
              <a:ext cx="244252" cy="322931"/>
            </a:xfrm>
            <a:custGeom>
              <a:avLst/>
              <a:gdLst/>
              <a:ahLst/>
              <a:cxnLst/>
              <a:rect l="l" t="t" r="r" b="b"/>
              <a:pathLst>
                <a:path w="6454" h="8533" extrusionOk="0">
                  <a:moveTo>
                    <a:pt x="1401" y="1"/>
                  </a:moveTo>
                  <a:cubicBezTo>
                    <a:pt x="1175" y="1"/>
                    <a:pt x="945" y="12"/>
                    <a:pt x="715" y="33"/>
                  </a:cubicBezTo>
                  <a:cubicBezTo>
                    <a:pt x="513" y="33"/>
                    <a:pt x="310" y="129"/>
                    <a:pt x="203" y="129"/>
                  </a:cubicBezTo>
                  <a:cubicBezTo>
                    <a:pt x="310" y="1795"/>
                    <a:pt x="1" y="4212"/>
                    <a:pt x="1" y="5879"/>
                  </a:cubicBezTo>
                  <a:cubicBezTo>
                    <a:pt x="1" y="7739"/>
                    <a:pt x="49" y="8533"/>
                    <a:pt x="1100" y="8533"/>
                  </a:cubicBezTo>
                  <a:cubicBezTo>
                    <a:pt x="1523" y="8533"/>
                    <a:pt x="2108" y="8404"/>
                    <a:pt x="2918" y="8165"/>
                  </a:cubicBezTo>
                  <a:cubicBezTo>
                    <a:pt x="5418" y="7439"/>
                    <a:pt x="6454" y="5462"/>
                    <a:pt x="5835" y="2950"/>
                  </a:cubicBezTo>
                  <a:cubicBezTo>
                    <a:pt x="5267" y="883"/>
                    <a:pt x="3436" y="1"/>
                    <a:pt x="1401" y="1"/>
                  </a:cubicBezTo>
                  <a:close/>
                </a:path>
              </a:pathLst>
            </a:custGeom>
            <a:solidFill>
              <a:schemeClr val="accent1"/>
            </a:solidFill>
            <a:ln w="19050"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46"/>
            <p:cNvSpPr/>
            <p:nvPr/>
          </p:nvSpPr>
          <p:spPr>
            <a:xfrm flipH="1">
              <a:off x="7301703" y="4925983"/>
              <a:ext cx="373114" cy="244819"/>
            </a:xfrm>
            <a:custGeom>
              <a:avLst/>
              <a:gdLst/>
              <a:ahLst/>
              <a:cxnLst/>
              <a:rect l="l" t="t" r="r" b="b"/>
              <a:pathLst>
                <a:path w="9859" h="6469" extrusionOk="0">
                  <a:moveTo>
                    <a:pt x="4833" y="1"/>
                  </a:moveTo>
                  <a:cubicBezTo>
                    <a:pt x="4365" y="1"/>
                    <a:pt x="3872" y="65"/>
                    <a:pt x="3358" y="194"/>
                  </a:cubicBezTo>
                  <a:cubicBezTo>
                    <a:pt x="893" y="861"/>
                    <a:pt x="0" y="3207"/>
                    <a:pt x="214" y="5683"/>
                  </a:cubicBezTo>
                  <a:cubicBezTo>
                    <a:pt x="203" y="5909"/>
                    <a:pt x="322" y="6124"/>
                    <a:pt x="322" y="6243"/>
                  </a:cubicBezTo>
                  <a:cubicBezTo>
                    <a:pt x="586" y="6225"/>
                    <a:pt x="867" y="6218"/>
                    <a:pt x="1161" y="6218"/>
                  </a:cubicBezTo>
                  <a:cubicBezTo>
                    <a:pt x="2862" y="6218"/>
                    <a:pt x="4967" y="6469"/>
                    <a:pt x="6501" y="6469"/>
                  </a:cubicBezTo>
                  <a:cubicBezTo>
                    <a:pt x="9299" y="6469"/>
                    <a:pt x="9858" y="6362"/>
                    <a:pt x="8966" y="3326"/>
                  </a:cubicBezTo>
                  <a:cubicBezTo>
                    <a:pt x="8330" y="1149"/>
                    <a:pt x="6814" y="1"/>
                    <a:pt x="4833" y="1"/>
                  </a:cubicBezTo>
                  <a:close/>
                </a:path>
              </a:pathLst>
            </a:custGeom>
            <a:solidFill>
              <a:schemeClr val="accent1"/>
            </a:solidFill>
            <a:ln w="19050"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46"/>
            <p:cNvSpPr/>
            <p:nvPr/>
          </p:nvSpPr>
          <p:spPr>
            <a:xfrm flipH="1">
              <a:off x="8196473" y="2211058"/>
              <a:ext cx="82161" cy="122202"/>
            </a:xfrm>
            <a:custGeom>
              <a:avLst/>
              <a:gdLst/>
              <a:ahLst/>
              <a:cxnLst/>
              <a:rect l="l" t="t" r="r" b="b"/>
              <a:pathLst>
                <a:path w="2171" h="3229" extrusionOk="0">
                  <a:moveTo>
                    <a:pt x="200" y="0"/>
                  </a:moveTo>
                  <a:cubicBezTo>
                    <a:pt x="104" y="0"/>
                    <a:pt x="0" y="75"/>
                    <a:pt x="36" y="197"/>
                  </a:cubicBezTo>
                  <a:cubicBezTo>
                    <a:pt x="370" y="1328"/>
                    <a:pt x="1263" y="2162"/>
                    <a:pt x="1822" y="3150"/>
                  </a:cubicBezTo>
                  <a:cubicBezTo>
                    <a:pt x="1856" y="3206"/>
                    <a:pt x="1905" y="3229"/>
                    <a:pt x="1954" y="3229"/>
                  </a:cubicBezTo>
                  <a:cubicBezTo>
                    <a:pt x="2063" y="3229"/>
                    <a:pt x="2170" y="3115"/>
                    <a:pt x="2096" y="2983"/>
                  </a:cubicBezTo>
                  <a:cubicBezTo>
                    <a:pt x="1525" y="2007"/>
                    <a:pt x="656" y="1197"/>
                    <a:pt x="334" y="102"/>
                  </a:cubicBezTo>
                  <a:cubicBezTo>
                    <a:pt x="320" y="32"/>
                    <a:pt x="262" y="0"/>
                    <a:pt x="200"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46"/>
            <p:cNvSpPr/>
            <p:nvPr/>
          </p:nvSpPr>
          <p:spPr>
            <a:xfrm flipH="1">
              <a:off x="8119420" y="2221390"/>
              <a:ext cx="42046" cy="68537"/>
            </a:xfrm>
            <a:custGeom>
              <a:avLst/>
              <a:gdLst/>
              <a:ahLst/>
              <a:cxnLst/>
              <a:rect l="l" t="t" r="r" b="b"/>
              <a:pathLst>
                <a:path w="1111" h="1811" extrusionOk="0">
                  <a:moveTo>
                    <a:pt x="197" y="0"/>
                  </a:moveTo>
                  <a:cubicBezTo>
                    <a:pt x="102" y="0"/>
                    <a:pt x="0" y="72"/>
                    <a:pt x="36" y="186"/>
                  </a:cubicBezTo>
                  <a:cubicBezTo>
                    <a:pt x="238" y="722"/>
                    <a:pt x="477" y="1246"/>
                    <a:pt x="774" y="1734"/>
                  </a:cubicBezTo>
                  <a:cubicBezTo>
                    <a:pt x="803" y="1788"/>
                    <a:pt x="848" y="1811"/>
                    <a:pt x="894" y="1811"/>
                  </a:cubicBezTo>
                  <a:cubicBezTo>
                    <a:pt x="1000" y="1811"/>
                    <a:pt x="1111" y="1692"/>
                    <a:pt x="1036" y="1567"/>
                  </a:cubicBezTo>
                  <a:cubicBezTo>
                    <a:pt x="750" y="1103"/>
                    <a:pt x="512" y="615"/>
                    <a:pt x="334" y="103"/>
                  </a:cubicBezTo>
                  <a:cubicBezTo>
                    <a:pt x="319" y="32"/>
                    <a:pt x="260" y="0"/>
                    <a:pt x="197"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46"/>
            <p:cNvSpPr/>
            <p:nvPr/>
          </p:nvSpPr>
          <p:spPr>
            <a:xfrm flipH="1">
              <a:off x="8025981" y="2137071"/>
              <a:ext cx="64337" cy="155808"/>
            </a:xfrm>
            <a:custGeom>
              <a:avLst/>
              <a:gdLst/>
              <a:ahLst/>
              <a:cxnLst/>
              <a:rect l="l" t="t" r="r" b="b"/>
              <a:pathLst>
                <a:path w="1700" h="4117" extrusionOk="0">
                  <a:moveTo>
                    <a:pt x="201" y="1"/>
                  </a:moveTo>
                  <a:cubicBezTo>
                    <a:pt x="105" y="1"/>
                    <a:pt x="0" y="82"/>
                    <a:pt x="37" y="200"/>
                  </a:cubicBezTo>
                  <a:cubicBezTo>
                    <a:pt x="394" y="1497"/>
                    <a:pt x="918" y="2748"/>
                    <a:pt x="1359" y="4010"/>
                  </a:cubicBezTo>
                  <a:cubicBezTo>
                    <a:pt x="1387" y="4084"/>
                    <a:pt x="1449" y="4117"/>
                    <a:pt x="1511" y="4117"/>
                  </a:cubicBezTo>
                  <a:cubicBezTo>
                    <a:pt x="1607" y="4117"/>
                    <a:pt x="1700" y="4038"/>
                    <a:pt x="1657" y="3914"/>
                  </a:cubicBezTo>
                  <a:cubicBezTo>
                    <a:pt x="1192" y="2652"/>
                    <a:pt x="692" y="1402"/>
                    <a:pt x="335" y="104"/>
                  </a:cubicBezTo>
                  <a:cubicBezTo>
                    <a:pt x="317" y="32"/>
                    <a:pt x="260" y="1"/>
                    <a:pt x="201" y="1"/>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46"/>
            <p:cNvSpPr/>
            <p:nvPr/>
          </p:nvSpPr>
          <p:spPr>
            <a:xfrm flipH="1">
              <a:off x="7942457" y="2177641"/>
              <a:ext cx="33758" cy="82048"/>
            </a:xfrm>
            <a:custGeom>
              <a:avLst/>
              <a:gdLst/>
              <a:ahLst/>
              <a:cxnLst/>
              <a:rect l="l" t="t" r="r" b="b"/>
              <a:pathLst>
                <a:path w="892" h="2168" extrusionOk="0">
                  <a:moveTo>
                    <a:pt x="198" y="0"/>
                  </a:moveTo>
                  <a:cubicBezTo>
                    <a:pt x="106" y="0"/>
                    <a:pt x="1" y="82"/>
                    <a:pt x="23" y="199"/>
                  </a:cubicBezTo>
                  <a:cubicBezTo>
                    <a:pt x="201" y="818"/>
                    <a:pt x="380" y="1438"/>
                    <a:pt x="558" y="2057"/>
                  </a:cubicBezTo>
                  <a:cubicBezTo>
                    <a:pt x="582" y="2134"/>
                    <a:pt x="646" y="2168"/>
                    <a:pt x="708" y="2168"/>
                  </a:cubicBezTo>
                  <a:cubicBezTo>
                    <a:pt x="800" y="2168"/>
                    <a:pt x="892" y="2094"/>
                    <a:pt x="856" y="1973"/>
                  </a:cubicBezTo>
                  <a:cubicBezTo>
                    <a:pt x="677" y="1342"/>
                    <a:pt x="499" y="735"/>
                    <a:pt x="320" y="104"/>
                  </a:cubicBezTo>
                  <a:cubicBezTo>
                    <a:pt x="307" y="31"/>
                    <a:pt x="255" y="0"/>
                    <a:pt x="198"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46"/>
            <p:cNvSpPr/>
            <p:nvPr/>
          </p:nvSpPr>
          <p:spPr>
            <a:xfrm flipH="1">
              <a:off x="7828279" y="2080266"/>
              <a:ext cx="49766" cy="169508"/>
            </a:xfrm>
            <a:custGeom>
              <a:avLst/>
              <a:gdLst/>
              <a:ahLst/>
              <a:cxnLst/>
              <a:rect l="l" t="t" r="r" b="b"/>
              <a:pathLst>
                <a:path w="1315" h="4479" extrusionOk="0">
                  <a:moveTo>
                    <a:pt x="147" y="1"/>
                  </a:moveTo>
                  <a:cubicBezTo>
                    <a:pt x="71" y="1"/>
                    <a:pt x="1" y="49"/>
                    <a:pt x="12" y="153"/>
                  </a:cubicBezTo>
                  <a:cubicBezTo>
                    <a:pt x="143" y="1594"/>
                    <a:pt x="691" y="2951"/>
                    <a:pt x="989" y="4368"/>
                  </a:cubicBezTo>
                  <a:cubicBezTo>
                    <a:pt x="1008" y="4444"/>
                    <a:pt x="1067" y="4478"/>
                    <a:pt x="1128" y="4478"/>
                  </a:cubicBezTo>
                  <a:cubicBezTo>
                    <a:pt x="1219" y="4478"/>
                    <a:pt x="1315" y="4401"/>
                    <a:pt x="1286" y="4272"/>
                  </a:cubicBezTo>
                  <a:cubicBezTo>
                    <a:pt x="989" y="2891"/>
                    <a:pt x="441" y="1570"/>
                    <a:pt x="322" y="153"/>
                  </a:cubicBezTo>
                  <a:cubicBezTo>
                    <a:pt x="316" y="55"/>
                    <a:pt x="228" y="1"/>
                    <a:pt x="147" y="1"/>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46"/>
            <p:cNvSpPr/>
            <p:nvPr/>
          </p:nvSpPr>
          <p:spPr>
            <a:xfrm flipH="1">
              <a:off x="7771473" y="2140742"/>
              <a:ext cx="27286" cy="68462"/>
            </a:xfrm>
            <a:custGeom>
              <a:avLst/>
              <a:gdLst/>
              <a:ahLst/>
              <a:cxnLst/>
              <a:rect l="l" t="t" r="r" b="b"/>
              <a:pathLst>
                <a:path w="721" h="1809" extrusionOk="0">
                  <a:moveTo>
                    <a:pt x="197" y="0"/>
                  </a:moveTo>
                  <a:cubicBezTo>
                    <a:pt x="103" y="0"/>
                    <a:pt x="1" y="72"/>
                    <a:pt x="37" y="186"/>
                  </a:cubicBezTo>
                  <a:cubicBezTo>
                    <a:pt x="203" y="686"/>
                    <a:pt x="310" y="1186"/>
                    <a:pt x="394" y="1698"/>
                  </a:cubicBezTo>
                  <a:cubicBezTo>
                    <a:pt x="408" y="1774"/>
                    <a:pt x="466" y="1809"/>
                    <a:pt x="528" y="1809"/>
                  </a:cubicBezTo>
                  <a:cubicBezTo>
                    <a:pt x="620" y="1809"/>
                    <a:pt x="720" y="1731"/>
                    <a:pt x="691" y="1603"/>
                  </a:cubicBezTo>
                  <a:cubicBezTo>
                    <a:pt x="608" y="1103"/>
                    <a:pt x="501" y="591"/>
                    <a:pt x="334" y="103"/>
                  </a:cubicBezTo>
                  <a:cubicBezTo>
                    <a:pt x="320" y="31"/>
                    <a:pt x="260" y="0"/>
                    <a:pt x="197"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46"/>
            <p:cNvSpPr/>
            <p:nvPr/>
          </p:nvSpPr>
          <p:spPr>
            <a:xfrm flipH="1">
              <a:off x="7684695" y="2063501"/>
              <a:ext cx="11770" cy="142751"/>
            </a:xfrm>
            <a:custGeom>
              <a:avLst/>
              <a:gdLst/>
              <a:ahLst/>
              <a:cxnLst/>
              <a:rect l="l" t="t" r="r" b="b"/>
              <a:pathLst>
                <a:path w="311" h="3772" extrusionOk="0">
                  <a:moveTo>
                    <a:pt x="155" y="1"/>
                  </a:moveTo>
                  <a:cubicBezTo>
                    <a:pt x="78" y="1"/>
                    <a:pt x="1" y="48"/>
                    <a:pt x="1" y="143"/>
                  </a:cubicBezTo>
                  <a:lnTo>
                    <a:pt x="1" y="3620"/>
                  </a:lnTo>
                  <a:cubicBezTo>
                    <a:pt x="1" y="3721"/>
                    <a:pt x="78" y="3772"/>
                    <a:pt x="155" y="3772"/>
                  </a:cubicBezTo>
                  <a:cubicBezTo>
                    <a:pt x="233" y="3772"/>
                    <a:pt x="310" y="3721"/>
                    <a:pt x="310" y="3620"/>
                  </a:cubicBezTo>
                  <a:lnTo>
                    <a:pt x="310" y="143"/>
                  </a:lnTo>
                  <a:cubicBezTo>
                    <a:pt x="310" y="48"/>
                    <a:pt x="233" y="1"/>
                    <a:pt x="155" y="1"/>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46"/>
            <p:cNvSpPr/>
            <p:nvPr/>
          </p:nvSpPr>
          <p:spPr>
            <a:xfrm flipH="1">
              <a:off x="7229609" y="2298707"/>
              <a:ext cx="122580" cy="102144"/>
            </a:xfrm>
            <a:custGeom>
              <a:avLst/>
              <a:gdLst/>
              <a:ahLst/>
              <a:cxnLst/>
              <a:rect l="l" t="t" r="r" b="b"/>
              <a:pathLst>
                <a:path w="3239" h="2699" extrusionOk="0">
                  <a:moveTo>
                    <a:pt x="180" y="0"/>
                  </a:moveTo>
                  <a:cubicBezTo>
                    <a:pt x="0" y="0"/>
                    <a:pt x="4" y="298"/>
                    <a:pt x="202" y="298"/>
                  </a:cubicBezTo>
                  <a:cubicBezTo>
                    <a:pt x="845" y="298"/>
                    <a:pt x="1560" y="322"/>
                    <a:pt x="2155" y="620"/>
                  </a:cubicBezTo>
                  <a:cubicBezTo>
                    <a:pt x="2929" y="1013"/>
                    <a:pt x="2822" y="1810"/>
                    <a:pt x="2536" y="2501"/>
                  </a:cubicBezTo>
                  <a:cubicBezTo>
                    <a:pt x="2493" y="2624"/>
                    <a:pt x="2589" y="2698"/>
                    <a:pt x="2685" y="2698"/>
                  </a:cubicBezTo>
                  <a:cubicBezTo>
                    <a:pt x="2748" y="2698"/>
                    <a:pt x="2810" y="2667"/>
                    <a:pt x="2834" y="2596"/>
                  </a:cubicBezTo>
                  <a:cubicBezTo>
                    <a:pt x="3119" y="1870"/>
                    <a:pt x="3238" y="1001"/>
                    <a:pt x="2524" y="501"/>
                  </a:cubicBezTo>
                  <a:cubicBezTo>
                    <a:pt x="1893" y="24"/>
                    <a:pt x="964" y="1"/>
                    <a:pt x="190" y="1"/>
                  </a:cubicBezTo>
                  <a:cubicBezTo>
                    <a:pt x="187" y="0"/>
                    <a:pt x="183" y="0"/>
                    <a:pt x="180"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46"/>
            <p:cNvSpPr/>
            <p:nvPr/>
          </p:nvSpPr>
          <p:spPr>
            <a:xfrm flipH="1">
              <a:off x="8377712" y="2527026"/>
              <a:ext cx="91509" cy="115957"/>
            </a:xfrm>
            <a:custGeom>
              <a:avLst/>
              <a:gdLst/>
              <a:ahLst/>
              <a:cxnLst/>
              <a:rect l="l" t="t" r="r" b="b"/>
              <a:pathLst>
                <a:path w="2418" h="3064" extrusionOk="0">
                  <a:moveTo>
                    <a:pt x="1576" y="0"/>
                  </a:moveTo>
                  <a:cubicBezTo>
                    <a:pt x="1552" y="0"/>
                    <a:pt x="1527" y="5"/>
                    <a:pt x="1501" y="16"/>
                  </a:cubicBezTo>
                  <a:cubicBezTo>
                    <a:pt x="786" y="326"/>
                    <a:pt x="0" y="980"/>
                    <a:pt x="215" y="1873"/>
                  </a:cubicBezTo>
                  <a:cubicBezTo>
                    <a:pt x="417" y="2766"/>
                    <a:pt x="1405" y="3052"/>
                    <a:pt x="2203" y="3064"/>
                  </a:cubicBezTo>
                  <a:cubicBezTo>
                    <a:pt x="2417" y="3064"/>
                    <a:pt x="2417" y="2754"/>
                    <a:pt x="2203" y="2754"/>
                  </a:cubicBezTo>
                  <a:cubicBezTo>
                    <a:pt x="1560" y="2731"/>
                    <a:pt x="667" y="2528"/>
                    <a:pt x="524" y="1802"/>
                  </a:cubicBezTo>
                  <a:cubicBezTo>
                    <a:pt x="358" y="1052"/>
                    <a:pt x="1084" y="552"/>
                    <a:pt x="1667" y="290"/>
                  </a:cubicBezTo>
                  <a:cubicBezTo>
                    <a:pt x="1823" y="217"/>
                    <a:pt x="1735" y="0"/>
                    <a:pt x="1576"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46"/>
            <p:cNvSpPr/>
            <p:nvPr/>
          </p:nvSpPr>
          <p:spPr>
            <a:xfrm flipH="1">
              <a:off x="8617309" y="3371689"/>
              <a:ext cx="65964" cy="281264"/>
            </a:xfrm>
            <a:custGeom>
              <a:avLst/>
              <a:gdLst/>
              <a:ahLst/>
              <a:cxnLst/>
              <a:rect l="l" t="t" r="r" b="b"/>
              <a:pathLst>
                <a:path w="1743" h="7432" extrusionOk="0">
                  <a:moveTo>
                    <a:pt x="287" y="0"/>
                  </a:moveTo>
                  <a:cubicBezTo>
                    <a:pt x="209" y="0"/>
                    <a:pt x="126" y="51"/>
                    <a:pt x="120" y="152"/>
                  </a:cubicBezTo>
                  <a:cubicBezTo>
                    <a:pt x="1" y="2664"/>
                    <a:pt x="132" y="5105"/>
                    <a:pt x="1406" y="7355"/>
                  </a:cubicBezTo>
                  <a:cubicBezTo>
                    <a:pt x="1435" y="7410"/>
                    <a:pt x="1480" y="7432"/>
                    <a:pt x="1526" y="7432"/>
                  </a:cubicBezTo>
                  <a:cubicBezTo>
                    <a:pt x="1632" y="7432"/>
                    <a:pt x="1742" y="7313"/>
                    <a:pt x="1668" y="7189"/>
                  </a:cubicBezTo>
                  <a:cubicBezTo>
                    <a:pt x="418" y="5010"/>
                    <a:pt x="299" y="2605"/>
                    <a:pt x="418" y="152"/>
                  </a:cubicBezTo>
                  <a:cubicBezTo>
                    <a:pt x="435" y="51"/>
                    <a:pt x="364" y="0"/>
                    <a:pt x="287"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46"/>
            <p:cNvSpPr/>
            <p:nvPr/>
          </p:nvSpPr>
          <p:spPr>
            <a:xfrm flipH="1">
              <a:off x="7481051" y="2278422"/>
              <a:ext cx="146120" cy="116487"/>
            </a:xfrm>
            <a:custGeom>
              <a:avLst/>
              <a:gdLst/>
              <a:ahLst/>
              <a:cxnLst/>
              <a:rect l="l" t="t" r="r" b="b"/>
              <a:pathLst>
                <a:path w="3861" h="3078" extrusionOk="0">
                  <a:moveTo>
                    <a:pt x="563" y="617"/>
                  </a:moveTo>
                  <a:cubicBezTo>
                    <a:pt x="891" y="788"/>
                    <a:pt x="1238" y="934"/>
                    <a:pt x="1563" y="1096"/>
                  </a:cubicBezTo>
                  <a:cubicBezTo>
                    <a:pt x="2099" y="1358"/>
                    <a:pt x="2873" y="1656"/>
                    <a:pt x="3242" y="2168"/>
                  </a:cubicBezTo>
                  <a:cubicBezTo>
                    <a:pt x="3468" y="2465"/>
                    <a:pt x="3230" y="2632"/>
                    <a:pt x="2920" y="2727"/>
                  </a:cubicBezTo>
                  <a:cubicBezTo>
                    <a:pt x="2831" y="2752"/>
                    <a:pt x="2743" y="2763"/>
                    <a:pt x="2657" y="2763"/>
                  </a:cubicBezTo>
                  <a:cubicBezTo>
                    <a:pt x="2280" y="2763"/>
                    <a:pt x="1932" y="2551"/>
                    <a:pt x="1670" y="2299"/>
                  </a:cubicBezTo>
                  <a:cubicBezTo>
                    <a:pt x="1184" y="1841"/>
                    <a:pt x="823" y="1236"/>
                    <a:pt x="563" y="617"/>
                  </a:cubicBezTo>
                  <a:close/>
                  <a:moveTo>
                    <a:pt x="204" y="1"/>
                  </a:moveTo>
                  <a:cubicBezTo>
                    <a:pt x="99" y="1"/>
                    <a:pt x="0" y="80"/>
                    <a:pt x="51" y="203"/>
                  </a:cubicBezTo>
                  <a:cubicBezTo>
                    <a:pt x="52" y="207"/>
                    <a:pt x="53" y="211"/>
                    <a:pt x="55" y="215"/>
                  </a:cubicBezTo>
                  <a:lnTo>
                    <a:pt x="55" y="215"/>
                  </a:lnTo>
                  <a:cubicBezTo>
                    <a:pt x="48" y="261"/>
                    <a:pt x="60" y="309"/>
                    <a:pt x="100" y="343"/>
                  </a:cubicBezTo>
                  <a:lnTo>
                    <a:pt x="100" y="343"/>
                  </a:lnTo>
                  <a:cubicBezTo>
                    <a:pt x="425" y="1234"/>
                    <a:pt x="937" y="2197"/>
                    <a:pt x="1718" y="2763"/>
                  </a:cubicBezTo>
                  <a:cubicBezTo>
                    <a:pt x="1963" y="2937"/>
                    <a:pt x="2377" y="3077"/>
                    <a:pt x="2764" y="3077"/>
                  </a:cubicBezTo>
                  <a:cubicBezTo>
                    <a:pt x="3147" y="3077"/>
                    <a:pt x="3504" y="2940"/>
                    <a:pt x="3646" y="2561"/>
                  </a:cubicBezTo>
                  <a:cubicBezTo>
                    <a:pt x="3861" y="1965"/>
                    <a:pt x="2932" y="1489"/>
                    <a:pt x="2539" y="1275"/>
                  </a:cubicBezTo>
                  <a:cubicBezTo>
                    <a:pt x="1853" y="859"/>
                    <a:pt x="1071" y="602"/>
                    <a:pt x="394" y="173"/>
                  </a:cubicBezTo>
                  <a:lnTo>
                    <a:pt x="394" y="173"/>
                  </a:lnTo>
                  <a:cubicBezTo>
                    <a:pt x="387" y="151"/>
                    <a:pt x="379" y="130"/>
                    <a:pt x="372" y="108"/>
                  </a:cubicBezTo>
                  <a:cubicBezTo>
                    <a:pt x="340" y="34"/>
                    <a:pt x="271" y="1"/>
                    <a:pt x="204" y="1"/>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46"/>
            <p:cNvSpPr/>
            <p:nvPr/>
          </p:nvSpPr>
          <p:spPr>
            <a:xfrm flipH="1">
              <a:off x="7469319" y="2164812"/>
              <a:ext cx="165988" cy="130565"/>
            </a:xfrm>
            <a:custGeom>
              <a:avLst/>
              <a:gdLst/>
              <a:ahLst/>
              <a:cxnLst/>
              <a:rect l="l" t="t" r="r" b="b"/>
              <a:pathLst>
                <a:path w="4386" h="3450" extrusionOk="0">
                  <a:moveTo>
                    <a:pt x="3609" y="346"/>
                  </a:moveTo>
                  <a:cubicBezTo>
                    <a:pt x="3731" y="346"/>
                    <a:pt x="3809" y="419"/>
                    <a:pt x="3814" y="598"/>
                  </a:cubicBezTo>
                  <a:cubicBezTo>
                    <a:pt x="3850" y="1169"/>
                    <a:pt x="2480" y="1907"/>
                    <a:pt x="2076" y="2146"/>
                  </a:cubicBezTo>
                  <a:cubicBezTo>
                    <a:pt x="1667" y="2396"/>
                    <a:pt x="1179" y="2734"/>
                    <a:pt x="696" y="2932"/>
                  </a:cubicBezTo>
                  <a:lnTo>
                    <a:pt x="696" y="2932"/>
                  </a:lnTo>
                  <a:cubicBezTo>
                    <a:pt x="1059" y="2478"/>
                    <a:pt x="1426" y="2027"/>
                    <a:pt x="1826" y="1610"/>
                  </a:cubicBezTo>
                  <a:cubicBezTo>
                    <a:pt x="1968" y="1458"/>
                    <a:pt x="3130" y="346"/>
                    <a:pt x="3609" y="346"/>
                  </a:cubicBezTo>
                  <a:close/>
                  <a:moveTo>
                    <a:pt x="3624" y="0"/>
                  </a:moveTo>
                  <a:cubicBezTo>
                    <a:pt x="2558" y="0"/>
                    <a:pt x="396" y="2795"/>
                    <a:pt x="99" y="3181"/>
                  </a:cubicBezTo>
                  <a:cubicBezTo>
                    <a:pt x="0" y="3298"/>
                    <a:pt x="98" y="3449"/>
                    <a:pt x="214" y="3449"/>
                  </a:cubicBezTo>
                  <a:cubicBezTo>
                    <a:pt x="251" y="3449"/>
                    <a:pt x="290" y="3434"/>
                    <a:pt x="325" y="3396"/>
                  </a:cubicBezTo>
                  <a:cubicBezTo>
                    <a:pt x="328" y="3392"/>
                    <a:pt x="331" y="3388"/>
                    <a:pt x="334" y="3385"/>
                  </a:cubicBezTo>
                  <a:lnTo>
                    <a:pt x="334" y="3385"/>
                  </a:lnTo>
                  <a:cubicBezTo>
                    <a:pt x="340" y="3385"/>
                    <a:pt x="345" y="3385"/>
                    <a:pt x="350" y="3385"/>
                  </a:cubicBezTo>
                  <a:cubicBezTo>
                    <a:pt x="358" y="3385"/>
                    <a:pt x="365" y="3385"/>
                    <a:pt x="373" y="3384"/>
                  </a:cubicBezTo>
                  <a:cubicBezTo>
                    <a:pt x="1230" y="3205"/>
                    <a:pt x="2123" y="2539"/>
                    <a:pt x="2802" y="2062"/>
                  </a:cubicBezTo>
                  <a:cubicBezTo>
                    <a:pt x="3242" y="1765"/>
                    <a:pt x="4385" y="1050"/>
                    <a:pt x="4112" y="383"/>
                  </a:cubicBezTo>
                  <a:cubicBezTo>
                    <a:pt x="4010" y="114"/>
                    <a:pt x="3839" y="0"/>
                    <a:pt x="3624" y="0"/>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93" name="Google Shape;293;p46"/>
          <p:cNvSpPr txBox="1">
            <a:spLocks noGrp="1"/>
          </p:cNvSpPr>
          <p:nvPr>
            <p:ph type="ctrTitle"/>
          </p:nvPr>
        </p:nvSpPr>
        <p:spPr>
          <a:xfrm>
            <a:off x="400503" y="269405"/>
            <a:ext cx="8274594" cy="465442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sl-SI" sz="2400" dirty="0">
                <a:solidFill>
                  <a:schemeClr val="lt2"/>
                </a:solidFill>
              </a:rPr>
              <a:t>IDEJE ZA PLESNO-GIBALNE DEJAVNOSTI</a:t>
            </a:r>
            <a:br>
              <a:rPr lang="sl-SI" sz="2400" dirty="0">
                <a:solidFill>
                  <a:schemeClr val="lt2"/>
                </a:solidFill>
              </a:rPr>
            </a:br>
            <a:br>
              <a:rPr lang="sl-SI" sz="2400" dirty="0">
                <a:solidFill>
                  <a:schemeClr val="lt2"/>
                </a:solidFill>
              </a:rPr>
            </a:br>
            <a:br>
              <a:rPr lang="sl-SI" sz="2400" dirty="0">
                <a:solidFill>
                  <a:schemeClr val="lt2"/>
                </a:solidFill>
              </a:rPr>
            </a:br>
            <a:br>
              <a:rPr lang="sl-SI" sz="2400" dirty="0">
                <a:solidFill>
                  <a:schemeClr val="lt2"/>
                </a:solidFill>
              </a:rPr>
            </a:br>
            <a:br>
              <a:rPr lang="sl-SI" sz="2400" dirty="0">
                <a:solidFill>
                  <a:schemeClr val="lt2"/>
                </a:solidFill>
              </a:rPr>
            </a:br>
            <a:br>
              <a:rPr lang="sl-SI" sz="2400" dirty="0">
                <a:solidFill>
                  <a:schemeClr val="lt2"/>
                </a:solidFill>
              </a:rPr>
            </a:br>
            <a:br>
              <a:rPr lang="sl-SI" sz="2400" dirty="0">
                <a:solidFill>
                  <a:schemeClr val="lt2"/>
                </a:solidFill>
              </a:rPr>
            </a:br>
            <a:br>
              <a:rPr lang="sl-SI" sz="3200" dirty="0">
                <a:solidFill>
                  <a:schemeClr val="lt2"/>
                </a:solidFill>
              </a:rPr>
            </a:br>
            <a:br>
              <a:rPr lang="sl-SI" sz="3200" dirty="0">
                <a:solidFill>
                  <a:schemeClr val="lt2"/>
                </a:solidFill>
              </a:rPr>
            </a:br>
            <a:endParaRPr sz="3200" dirty="0">
              <a:solidFill>
                <a:schemeClr val="lt2"/>
              </a:solidFill>
            </a:endParaRPr>
          </a:p>
        </p:txBody>
      </p:sp>
      <p:pic>
        <p:nvPicPr>
          <p:cNvPr id="3" name="Slika 2">
            <a:extLst>
              <a:ext uri="{FF2B5EF4-FFF2-40B4-BE49-F238E27FC236}">
                <a16:creationId xmlns:a16="http://schemas.microsoft.com/office/drawing/2014/main" id="{5A3697C3-00E4-4F3E-86E9-00CEAD51BDE2}"/>
              </a:ext>
            </a:extLst>
          </p:cNvPr>
          <p:cNvPicPr>
            <a:picLocks noChangeAspect="1"/>
          </p:cNvPicPr>
          <p:nvPr/>
        </p:nvPicPr>
        <p:blipFill>
          <a:blip r:embed="rId3"/>
          <a:stretch>
            <a:fillRect/>
          </a:stretch>
        </p:blipFill>
        <p:spPr>
          <a:xfrm>
            <a:off x="634176" y="2545215"/>
            <a:ext cx="3335150" cy="186768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7974060-BD8F-4B5A-A03E-EE0D520EA0B8}"/>
              </a:ext>
            </a:extLst>
          </p:cNvPr>
          <p:cNvSpPr>
            <a:spLocks noGrp="1"/>
          </p:cNvSpPr>
          <p:nvPr>
            <p:ph type="title"/>
          </p:nvPr>
        </p:nvSpPr>
        <p:spPr>
          <a:xfrm>
            <a:off x="659219" y="414670"/>
            <a:ext cx="7695956" cy="4359349"/>
          </a:xfrm>
        </p:spPr>
        <p:txBody>
          <a:bodyPr/>
          <a:lstStyle/>
          <a:p>
            <a:pPr algn="l"/>
            <a:r>
              <a:rPr lang="sl-SI" sz="1800" b="0" dirty="0">
                <a:solidFill>
                  <a:schemeClr val="accent4">
                    <a:lumMod val="50000"/>
                  </a:schemeClr>
                </a:solidFill>
              </a:rPr>
              <a:t>PRED VAMI JE PLESNI IZZIV</a:t>
            </a:r>
            <a:br>
              <a:rPr lang="sl-SI" sz="1800" b="0" dirty="0">
                <a:solidFill>
                  <a:schemeClr val="accent4">
                    <a:lumMod val="50000"/>
                  </a:schemeClr>
                </a:solidFill>
              </a:rPr>
            </a:br>
            <a:br>
              <a:rPr lang="sl-SI" sz="1800" b="0" dirty="0">
                <a:solidFill>
                  <a:schemeClr val="accent4">
                    <a:lumMod val="50000"/>
                  </a:schemeClr>
                </a:solidFill>
              </a:rPr>
            </a:br>
            <a:r>
              <a:rPr lang="sl-SI" sz="1800" b="0" dirty="0">
                <a:solidFill>
                  <a:schemeClr val="accent4">
                    <a:lumMod val="50000"/>
                  </a:schemeClr>
                </a:solidFill>
              </a:rPr>
              <a:t>PLES JE VRSTA IZRAŽANJA, UMETNOSTI IN ZABAVE. JE GOVORICA TELESA, KI SE IZRAŽA SKOZI RITEM GLASBE IN LAHKO PREDSTAVLJA SLOG ČLOVEKOVEGA ŽIVLJENJA, KAJTI Z VSAKIM GIBOM SE V ČLOVEKOVI DUŠI USTVARJA ZADOVOLJSTVO. </a:t>
            </a:r>
            <a:br>
              <a:rPr lang="sl-SI" sz="1800" b="0" dirty="0">
                <a:solidFill>
                  <a:schemeClr val="accent4">
                    <a:lumMod val="50000"/>
                  </a:schemeClr>
                </a:solidFill>
              </a:rPr>
            </a:br>
            <a:br>
              <a:rPr lang="sl-SI" sz="1800" b="0" dirty="0">
                <a:solidFill>
                  <a:schemeClr val="accent4">
                    <a:lumMod val="50000"/>
                  </a:schemeClr>
                </a:solidFill>
              </a:rPr>
            </a:br>
            <a:br>
              <a:rPr lang="sl-SI" sz="1800" dirty="0">
                <a:solidFill>
                  <a:schemeClr val="accent4">
                    <a:lumMod val="50000"/>
                  </a:schemeClr>
                </a:solidFill>
              </a:rPr>
            </a:br>
            <a:br>
              <a:rPr lang="sl-SI" sz="1800" dirty="0">
                <a:solidFill>
                  <a:schemeClr val="accent4">
                    <a:lumMod val="50000"/>
                  </a:schemeClr>
                </a:solidFill>
              </a:rPr>
            </a:br>
            <a:br>
              <a:rPr lang="sl-SI" sz="1800" dirty="0">
                <a:solidFill>
                  <a:schemeClr val="accent4">
                    <a:lumMod val="50000"/>
                  </a:schemeClr>
                </a:solidFill>
              </a:rPr>
            </a:br>
            <a:br>
              <a:rPr lang="sl-SI" sz="1800" dirty="0">
                <a:solidFill>
                  <a:schemeClr val="accent4">
                    <a:lumMod val="50000"/>
                  </a:schemeClr>
                </a:solidFill>
              </a:rPr>
            </a:br>
            <a:br>
              <a:rPr lang="sl-SI" sz="1800" dirty="0">
                <a:solidFill>
                  <a:schemeClr val="accent4">
                    <a:lumMod val="50000"/>
                  </a:schemeClr>
                </a:solidFill>
              </a:rPr>
            </a:br>
            <a:br>
              <a:rPr lang="sl-SI" sz="1800" dirty="0">
                <a:solidFill>
                  <a:schemeClr val="accent4">
                    <a:lumMod val="50000"/>
                  </a:schemeClr>
                </a:solidFill>
              </a:rPr>
            </a:br>
            <a:br>
              <a:rPr lang="sl-SI" sz="1800" dirty="0">
                <a:solidFill>
                  <a:schemeClr val="accent4">
                    <a:lumMod val="50000"/>
                  </a:schemeClr>
                </a:solidFill>
              </a:rPr>
            </a:br>
            <a:endParaRPr lang="sl-SI" sz="1800" dirty="0">
              <a:solidFill>
                <a:schemeClr val="accent4">
                  <a:lumMod val="50000"/>
                </a:schemeClr>
              </a:solidFill>
            </a:endParaRPr>
          </a:p>
        </p:txBody>
      </p:sp>
      <p:pic>
        <p:nvPicPr>
          <p:cNvPr id="4" name="Slika 3">
            <a:extLst>
              <a:ext uri="{FF2B5EF4-FFF2-40B4-BE49-F238E27FC236}">
                <a16:creationId xmlns:a16="http://schemas.microsoft.com/office/drawing/2014/main" id="{70A8459A-E648-4200-A103-67B03C40D08B}"/>
              </a:ext>
            </a:extLst>
          </p:cNvPr>
          <p:cNvPicPr>
            <a:picLocks noChangeAspect="1"/>
          </p:cNvPicPr>
          <p:nvPr/>
        </p:nvPicPr>
        <p:blipFill>
          <a:blip r:embed="rId2"/>
          <a:stretch>
            <a:fillRect/>
          </a:stretch>
        </p:blipFill>
        <p:spPr>
          <a:xfrm>
            <a:off x="4678326" y="2647624"/>
            <a:ext cx="4091519" cy="2349677"/>
          </a:xfrm>
          <a:prstGeom prst="rect">
            <a:avLst/>
          </a:prstGeom>
        </p:spPr>
      </p:pic>
    </p:spTree>
    <p:extLst>
      <p:ext uri="{BB962C8B-B14F-4D97-AF65-F5344CB8AC3E}">
        <p14:creationId xmlns:p14="http://schemas.microsoft.com/office/powerpoint/2010/main" val="2205496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7884865-A2AF-4B35-9FE4-9EB2998DA8BC}"/>
              </a:ext>
            </a:extLst>
          </p:cNvPr>
          <p:cNvSpPr>
            <a:spLocks noGrp="1"/>
          </p:cNvSpPr>
          <p:nvPr>
            <p:ph type="title"/>
          </p:nvPr>
        </p:nvSpPr>
        <p:spPr>
          <a:xfrm>
            <a:off x="350874" y="329608"/>
            <a:ext cx="8004301" cy="4813892"/>
          </a:xfrm>
        </p:spPr>
        <p:txBody>
          <a:bodyPr/>
          <a:lstStyle/>
          <a:p>
            <a:pPr algn="l"/>
            <a:r>
              <a:rPr lang="sl-SI" sz="1800" b="0" dirty="0">
                <a:solidFill>
                  <a:schemeClr val="accent3">
                    <a:lumMod val="50000"/>
                  </a:schemeClr>
                </a:solidFill>
                <a:latin typeface="Verdana" panose="020B0604030504040204" pitchFamily="34" charset="0"/>
                <a:ea typeface="Verdana" panose="020B0604030504040204" pitchFamily="34" charset="0"/>
              </a:rPr>
              <a:t>ŠTEVILNE RAZISKAVE KAŽEJO NA POZITIVNE UČINKE PLESA TAKO NA FIZIČNEM, PSIHIČNEM, SOCIALNEM KOT TUDI NA DUHOVNEM NIVOJU. PLES JE NAČIN GIBANJA, KI SE JE V ČLOVEKA ZAPISOVAL SKOZI ZGODOVINO, ZATO VSAK OD NAS ZNA PLESATI NA SVOJ NAČIN.</a:t>
            </a:r>
            <a:br>
              <a:rPr lang="sl-SI" sz="1800" b="0" dirty="0">
                <a:solidFill>
                  <a:schemeClr val="accent3">
                    <a:lumMod val="50000"/>
                  </a:schemeClr>
                </a:solidFill>
                <a:latin typeface="Verdana" panose="020B0604030504040204" pitchFamily="34" charset="0"/>
                <a:ea typeface="Verdana" panose="020B0604030504040204" pitchFamily="34" charset="0"/>
              </a:rPr>
            </a:br>
            <a:r>
              <a:rPr lang="sl-SI" sz="1800" b="0" dirty="0">
                <a:solidFill>
                  <a:schemeClr val="accent3">
                    <a:lumMod val="50000"/>
                  </a:schemeClr>
                </a:solidFill>
                <a:latin typeface="Verdana" panose="020B0604030504040204" pitchFamily="34" charset="0"/>
                <a:ea typeface="Verdana" panose="020B0604030504040204" pitchFamily="34" charset="0"/>
              </a:rPr>
              <a:t>MED PLESOM SE POVEČATA SRČNI UTRIP IN KRVNI TLAK, NA KAR  SE NAŠE TELO PO NEKAJ TEDNIH PONAVLJAJOČIH SE PLESNIH VAJ PRIVADI. TAKO SE V STRESNIH OBDOBJIH TELO ODZOVE BOLJ MIRNO, SAJ JE NANJE DOBRO PRIPRAVLJENO. PLES IMA POZITIVEN UČINEK NA SRCE IN OŽILJE, Z NJIM KREPIMO TUDI IMUNSKI SISTEM.</a:t>
            </a:r>
            <a:br>
              <a:rPr lang="sl-SI" sz="1800" b="0" dirty="0">
                <a:solidFill>
                  <a:schemeClr val="accent3">
                    <a:lumMod val="50000"/>
                  </a:schemeClr>
                </a:solidFill>
                <a:latin typeface="Verdana" panose="020B0604030504040204" pitchFamily="34" charset="0"/>
                <a:ea typeface="Verdana" panose="020B0604030504040204" pitchFamily="34" charset="0"/>
              </a:rPr>
            </a:br>
            <a:r>
              <a:rPr lang="sl-SI" sz="1800" b="0" dirty="0">
                <a:solidFill>
                  <a:schemeClr val="accent3">
                    <a:lumMod val="50000"/>
                  </a:schemeClr>
                </a:solidFill>
                <a:latin typeface="Verdana" panose="020B0604030504040204" pitchFamily="34" charset="0"/>
                <a:ea typeface="Verdana" panose="020B0604030504040204" pitchFamily="34" charset="0"/>
              </a:rPr>
              <a:t>PLES POVEČUJE NAŠO FIZIČNO KONDICIJO. PRI PLESU SE IZ TELESA IZLOČAJO ŠKODLJIVE SNOVI, KAR RAZSTRUPLJA ORGANIZEM IN PRIPOMORE K IZGOREVANJU MAŠČOB. RAZNOLIKOST GIBANJA PRI PLESU OMOGOČA, DA TELO DELUJE KOT CELOTA IN DA SE KREPIJO RAZLIČNE MIŠIČNE SKUPINE. MIŠICE POSTAJAJO PROŽNEJŠE, HKRATI PA SE KREPIJO NOTRANJI STABILIZATORJI IN FIZIČNA MOČ.</a:t>
            </a:r>
          </a:p>
        </p:txBody>
      </p:sp>
    </p:spTree>
    <p:extLst>
      <p:ext uri="{BB962C8B-B14F-4D97-AF65-F5344CB8AC3E}">
        <p14:creationId xmlns:p14="http://schemas.microsoft.com/office/powerpoint/2010/main" val="33438082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5CEB9F1-96A3-4CC8-AD39-1F189FECA6CA}"/>
              </a:ext>
            </a:extLst>
          </p:cNvPr>
          <p:cNvSpPr>
            <a:spLocks noGrp="1"/>
          </p:cNvSpPr>
          <p:nvPr>
            <p:ph type="title"/>
          </p:nvPr>
        </p:nvSpPr>
        <p:spPr>
          <a:xfrm>
            <a:off x="446566" y="212650"/>
            <a:ext cx="8314661" cy="4494916"/>
          </a:xfrm>
        </p:spPr>
        <p:txBody>
          <a:bodyPr/>
          <a:lstStyle/>
          <a:p>
            <a:pPr algn="l"/>
            <a:r>
              <a:rPr lang="sl-SI" sz="1800" b="0" dirty="0">
                <a:solidFill>
                  <a:schemeClr val="accent4">
                    <a:lumMod val="50000"/>
                  </a:schemeClr>
                </a:solidFill>
                <a:latin typeface="Verdana" panose="020B0604030504040204" pitchFamily="34" charset="0"/>
                <a:ea typeface="Verdana" panose="020B0604030504040204" pitchFamily="34" charset="0"/>
              </a:rPr>
              <a:t>NAJSTAREJŠI SLIKOVNI ZAPISI O PLESU SEGAJO CELO DO 15000 LET NAZAJ. </a:t>
            </a:r>
            <a:br>
              <a:rPr lang="sl-SI" sz="1800" b="0" dirty="0">
                <a:solidFill>
                  <a:schemeClr val="accent4">
                    <a:lumMod val="50000"/>
                  </a:schemeClr>
                </a:solidFill>
                <a:latin typeface="Verdana" panose="020B0604030504040204" pitchFamily="34" charset="0"/>
                <a:ea typeface="Verdana" panose="020B0604030504040204" pitchFamily="34" charset="0"/>
              </a:rPr>
            </a:br>
            <a:r>
              <a:rPr lang="sl-SI" sz="1800" b="0" dirty="0">
                <a:solidFill>
                  <a:schemeClr val="accent4">
                    <a:lumMod val="50000"/>
                  </a:schemeClr>
                </a:solidFill>
                <a:latin typeface="Verdana" panose="020B0604030504040204" pitchFamily="34" charset="0"/>
                <a:ea typeface="Verdana" panose="020B0604030504040204" pitchFamily="34" charset="0"/>
              </a:rPr>
              <a:t>NEKOČ JE BIL PLES VEZAN NA VERO IN NJENE OBIČAJE. </a:t>
            </a:r>
            <a:br>
              <a:rPr lang="sl-SI" sz="1800" b="0" dirty="0">
                <a:solidFill>
                  <a:schemeClr val="accent4">
                    <a:lumMod val="50000"/>
                  </a:schemeClr>
                </a:solidFill>
                <a:latin typeface="Verdana" panose="020B0604030504040204" pitchFamily="34" charset="0"/>
                <a:ea typeface="Verdana" panose="020B0604030504040204" pitchFamily="34" charset="0"/>
              </a:rPr>
            </a:br>
            <a:br>
              <a:rPr lang="sl-SI" sz="1800" b="0" dirty="0">
                <a:solidFill>
                  <a:schemeClr val="accent4">
                    <a:lumMod val="50000"/>
                  </a:schemeClr>
                </a:solidFill>
                <a:latin typeface="Verdana" panose="020B0604030504040204" pitchFamily="34" charset="0"/>
                <a:ea typeface="Verdana" panose="020B0604030504040204" pitchFamily="34" charset="0"/>
              </a:rPr>
            </a:br>
            <a:r>
              <a:rPr lang="sl-SI" sz="1800" b="0" dirty="0">
                <a:solidFill>
                  <a:schemeClr val="accent4">
                    <a:lumMod val="50000"/>
                  </a:schemeClr>
                </a:solidFill>
                <a:latin typeface="Verdana" panose="020B0604030504040204" pitchFamily="34" charset="0"/>
                <a:ea typeface="Verdana" panose="020B0604030504040204" pitchFamily="34" charset="0"/>
              </a:rPr>
              <a:t>Z RAZVOJEM KULTUR JE PLES POSTAL OBLIKA ZABAVE IN NAČIN PREŽIVLJANJA PROSTEGA ČASA ŠIRŠIH MNOŽIC. </a:t>
            </a:r>
            <a:br>
              <a:rPr lang="sl-SI" sz="1800" b="0" dirty="0">
                <a:solidFill>
                  <a:schemeClr val="accent4">
                    <a:lumMod val="50000"/>
                  </a:schemeClr>
                </a:solidFill>
                <a:latin typeface="Verdana" panose="020B0604030504040204" pitchFamily="34" charset="0"/>
                <a:ea typeface="Verdana" panose="020B0604030504040204" pitchFamily="34" charset="0"/>
              </a:rPr>
            </a:br>
            <a:br>
              <a:rPr lang="sl-SI" sz="1800" b="0" dirty="0">
                <a:solidFill>
                  <a:schemeClr val="accent4">
                    <a:lumMod val="50000"/>
                  </a:schemeClr>
                </a:solidFill>
                <a:latin typeface="Verdana" panose="020B0604030504040204" pitchFamily="34" charset="0"/>
                <a:ea typeface="Verdana" panose="020B0604030504040204" pitchFamily="34" charset="0"/>
              </a:rPr>
            </a:br>
            <a:r>
              <a:rPr lang="sl-SI" sz="1800" b="0" dirty="0">
                <a:solidFill>
                  <a:schemeClr val="accent4">
                    <a:lumMod val="50000"/>
                  </a:schemeClr>
                </a:solidFill>
                <a:latin typeface="Verdana" panose="020B0604030504040204" pitchFamily="34" charset="0"/>
                <a:ea typeface="Verdana" panose="020B0604030504040204" pitchFamily="34" charset="0"/>
              </a:rPr>
              <a:t>ZAVRTITE SE V RITMU BOŽIČNE GLASBE S POMOČJO SPODNJIH POVEZAV:</a:t>
            </a:r>
            <a:br>
              <a:rPr lang="sl-SI" sz="1800" b="0" dirty="0">
                <a:solidFill>
                  <a:schemeClr val="accent4">
                    <a:lumMod val="50000"/>
                  </a:schemeClr>
                </a:solidFill>
                <a:latin typeface="Verdana" panose="020B0604030504040204" pitchFamily="34" charset="0"/>
                <a:ea typeface="Verdana" panose="020B0604030504040204" pitchFamily="34" charset="0"/>
              </a:rPr>
            </a:br>
            <a:br>
              <a:rPr lang="sl-SI" sz="1800" b="0" dirty="0">
                <a:solidFill>
                  <a:schemeClr val="accent4">
                    <a:lumMod val="50000"/>
                  </a:schemeClr>
                </a:solidFill>
                <a:latin typeface="Verdana" panose="020B0604030504040204" pitchFamily="34" charset="0"/>
                <a:ea typeface="Verdana" panose="020B0604030504040204" pitchFamily="34" charset="0"/>
              </a:rPr>
            </a:br>
            <a:br>
              <a:rPr lang="sl-SI" sz="1600" dirty="0"/>
            </a:br>
            <a:r>
              <a:rPr lang="sl-SI" sz="1600" dirty="0"/>
              <a:t> </a:t>
            </a:r>
            <a:r>
              <a:rPr lang="sl-SI" sz="1600" dirty="0">
                <a:hlinkClick r:id="rId2"/>
              </a:rPr>
              <a:t>https://www.youtube.com/watch?v=nO0KUTlqxR8</a:t>
            </a:r>
            <a:br>
              <a:rPr lang="sl-SI" sz="1600" dirty="0"/>
            </a:br>
            <a:br>
              <a:rPr lang="sl-SI" sz="1600" dirty="0"/>
            </a:br>
            <a:r>
              <a:rPr lang="sl-SI" sz="1600" dirty="0">
                <a:hlinkClick r:id="rId3"/>
              </a:rPr>
              <a:t>https://www.youtube.com/watch?v=5fRztLQRhcw</a:t>
            </a:r>
            <a:br>
              <a:rPr lang="sl-SI" sz="1600" dirty="0"/>
            </a:br>
            <a:br>
              <a:rPr lang="sl-SI" sz="1600" dirty="0"/>
            </a:br>
            <a:endParaRPr lang="sl-SI" sz="1200" dirty="0"/>
          </a:p>
        </p:txBody>
      </p:sp>
      <p:pic>
        <p:nvPicPr>
          <p:cNvPr id="3" name="Slika 2">
            <a:extLst>
              <a:ext uri="{FF2B5EF4-FFF2-40B4-BE49-F238E27FC236}">
                <a16:creationId xmlns:a16="http://schemas.microsoft.com/office/drawing/2014/main" id="{FB55D0B1-6F1A-4800-809E-034C13774E6D}"/>
              </a:ext>
            </a:extLst>
          </p:cNvPr>
          <p:cNvPicPr>
            <a:picLocks noChangeAspect="1"/>
          </p:cNvPicPr>
          <p:nvPr/>
        </p:nvPicPr>
        <p:blipFill>
          <a:blip r:embed="rId4"/>
          <a:stretch>
            <a:fillRect/>
          </a:stretch>
        </p:blipFill>
        <p:spPr>
          <a:xfrm>
            <a:off x="6061423" y="2863925"/>
            <a:ext cx="2219325" cy="2066925"/>
          </a:xfrm>
          <a:prstGeom prst="rect">
            <a:avLst/>
          </a:prstGeom>
        </p:spPr>
      </p:pic>
    </p:spTree>
    <p:extLst>
      <p:ext uri="{BB962C8B-B14F-4D97-AF65-F5344CB8AC3E}">
        <p14:creationId xmlns:p14="http://schemas.microsoft.com/office/powerpoint/2010/main" val="265591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F4770D2-F369-4A98-BB96-2E3B0B53C95A}"/>
              </a:ext>
            </a:extLst>
          </p:cNvPr>
          <p:cNvSpPr>
            <a:spLocks noGrp="1"/>
          </p:cNvSpPr>
          <p:nvPr>
            <p:ph type="title"/>
          </p:nvPr>
        </p:nvSpPr>
        <p:spPr>
          <a:xfrm>
            <a:off x="520996" y="255181"/>
            <a:ext cx="7176976" cy="4465675"/>
          </a:xfrm>
        </p:spPr>
        <p:txBody>
          <a:bodyPr/>
          <a:lstStyle/>
          <a:p>
            <a:pPr algn="ctr"/>
            <a:r>
              <a:rPr lang="sl-SI" sz="1600" dirty="0">
                <a:solidFill>
                  <a:schemeClr val="accent4">
                    <a:lumMod val="50000"/>
                  </a:schemeClr>
                </a:solidFill>
                <a:hlinkClick r:id="rId2">
                  <a:extLst>
                    <a:ext uri="{A12FA001-AC4F-418D-AE19-62706E023703}">
                      <ahyp:hlinkClr xmlns:ahyp="http://schemas.microsoft.com/office/drawing/2018/hyperlinkcolor" val="tx"/>
                    </a:ext>
                  </a:extLst>
                </a:hlinkClick>
              </a:rPr>
              <a:t>PA… PA… PALAČINKE</a:t>
            </a:r>
            <a:br>
              <a:rPr lang="sl-SI" sz="1600" dirty="0">
                <a:solidFill>
                  <a:schemeClr val="accent4">
                    <a:lumMod val="50000"/>
                  </a:schemeClr>
                </a:solidFill>
                <a:hlinkClick r:id="rId2">
                  <a:extLst>
                    <a:ext uri="{A12FA001-AC4F-418D-AE19-62706E023703}">
                      <ahyp:hlinkClr xmlns:ahyp="http://schemas.microsoft.com/office/drawing/2018/hyperlinkcolor" val="tx"/>
                    </a:ext>
                  </a:extLst>
                </a:hlinkClick>
              </a:rPr>
            </a:br>
            <a:br>
              <a:rPr lang="sl-SI" sz="1600" dirty="0">
                <a:solidFill>
                  <a:srgbClr val="0097A7"/>
                </a:solidFill>
                <a:hlinkClick r:id="rId2">
                  <a:extLst>
                    <a:ext uri="{A12FA001-AC4F-418D-AE19-62706E023703}">
                      <ahyp:hlinkClr xmlns:ahyp="http://schemas.microsoft.com/office/drawing/2018/hyperlinkcolor" val="tx"/>
                    </a:ext>
                  </a:extLst>
                </a:hlinkClick>
              </a:rPr>
            </a:br>
            <a:r>
              <a:rPr lang="sl-SI" sz="1600" i="1" u="sng" dirty="0">
                <a:solidFill>
                  <a:srgbClr val="0097A7"/>
                </a:solidFill>
                <a:hlinkClick r:id="rId2">
                  <a:extLst>
                    <a:ext uri="{A12FA001-AC4F-418D-AE19-62706E023703}">
                      <ahyp:hlinkClr xmlns:ahyp="http://schemas.microsoft.com/office/drawing/2018/hyperlinkcolor" val="tx"/>
                    </a:ext>
                  </a:extLst>
                </a:hlinkClick>
              </a:rPr>
              <a:t>VERJAMEM, DA STE SE POŠTENO RAZGIBALI, ČE STE  SLEDILI NAVODILOM. </a:t>
            </a:r>
            <a:br>
              <a:rPr lang="sl-SI" sz="1600" i="1" u="sng" dirty="0">
                <a:solidFill>
                  <a:srgbClr val="0097A7"/>
                </a:solidFill>
                <a:hlinkClick r:id="rId2">
                  <a:extLst>
                    <a:ext uri="{A12FA001-AC4F-418D-AE19-62706E023703}">
                      <ahyp:hlinkClr xmlns:ahyp="http://schemas.microsoft.com/office/drawing/2018/hyperlinkcolor" val="tx"/>
                    </a:ext>
                  </a:extLst>
                </a:hlinkClick>
              </a:rPr>
            </a:br>
            <a:r>
              <a:rPr lang="sl-SI" sz="1600" i="1" u="sng" dirty="0">
                <a:solidFill>
                  <a:srgbClr val="0097A7"/>
                </a:solidFill>
                <a:hlinkClick r:id="rId2">
                  <a:extLst>
                    <a:ext uri="{A12FA001-AC4F-418D-AE19-62706E023703}">
                      <ahyp:hlinkClr xmlns:ahyp="http://schemas.microsoft.com/office/drawing/2018/hyperlinkcolor" val="tx"/>
                    </a:ext>
                  </a:extLst>
                </a:hlinkClick>
              </a:rPr>
              <a:t>GOTOVO  BI VAM ZDAJ TEKNILE SLASTNE PALAČINKE. </a:t>
            </a:r>
            <a:br>
              <a:rPr lang="sl-SI" sz="1600" i="1" u="sng" dirty="0">
                <a:solidFill>
                  <a:srgbClr val="0097A7"/>
                </a:solidFill>
                <a:hlinkClick r:id="rId2">
                  <a:extLst>
                    <a:ext uri="{A12FA001-AC4F-418D-AE19-62706E023703}">
                      <ahyp:hlinkClr xmlns:ahyp="http://schemas.microsoft.com/office/drawing/2018/hyperlinkcolor" val="tx"/>
                    </a:ext>
                  </a:extLst>
                </a:hlinkClick>
              </a:rPr>
            </a:br>
            <a:r>
              <a:rPr lang="sl-SI" sz="1600" i="1" u="sng" dirty="0">
                <a:solidFill>
                  <a:srgbClr val="0097A7"/>
                </a:solidFill>
                <a:hlinkClick r:id="rId2">
                  <a:extLst>
                    <a:ext uri="{A12FA001-AC4F-418D-AE19-62706E023703}">
                      <ahyp:hlinkClr xmlns:ahyp="http://schemas.microsoft.com/office/drawing/2018/hyperlinkcolor" val="tx"/>
                    </a:ext>
                  </a:extLst>
                </a:hlinkClick>
              </a:rPr>
              <a:t>MIMOGREDE PA SE LAHKO  NAUČITE ŠE  PLESA Z NASLOVOM : </a:t>
            </a:r>
            <a:br>
              <a:rPr lang="sl-SI" sz="1600" i="1" u="sng" dirty="0">
                <a:solidFill>
                  <a:srgbClr val="0097A7"/>
                </a:solidFill>
                <a:hlinkClick r:id="rId2">
                  <a:extLst>
                    <a:ext uri="{A12FA001-AC4F-418D-AE19-62706E023703}">
                      <ahyp:hlinkClr xmlns:ahyp="http://schemas.microsoft.com/office/drawing/2018/hyperlinkcolor" val="tx"/>
                    </a:ext>
                  </a:extLst>
                </a:hlinkClick>
              </a:rPr>
            </a:br>
            <a:r>
              <a:rPr lang="sl-SI" sz="1600" i="1" u="sng" dirty="0">
                <a:solidFill>
                  <a:srgbClr val="0097A7"/>
                </a:solidFill>
                <a:hlinkClick r:id="rId2">
                  <a:extLst>
                    <a:ext uri="{A12FA001-AC4F-418D-AE19-62706E023703}">
                      <ahyp:hlinkClr xmlns:ahyp="http://schemas.microsoft.com/office/drawing/2018/hyperlinkcolor" val="tx"/>
                    </a:ext>
                  </a:extLst>
                </a:hlinkClick>
              </a:rPr>
              <a:t>PA… PA… PALAČINKE (POVEZAVA SPODAJ).</a:t>
            </a:r>
            <a:br>
              <a:rPr lang="sl-SI" sz="1600" i="1" u="sng" dirty="0">
                <a:solidFill>
                  <a:srgbClr val="0097A7"/>
                </a:solidFill>
                <a:hlinkClick r:id="rId2">
                  <a:extLst>
                    <a:ext uri="{A12FA001-AC4F-418D-AE19-62706E023703}">
                      <ahyp:hlinkClr xmlns:ahyp="http://schemas.microsoft.com/office/drawing/2018/hyperlinkcolor" val="tx"/>
                    </a:ext>
                  </a:extLst>
                </a:hlinkClick>
              </a:rPr>
            </a:br>
            <a:br>
              <a:rPr lang="sl-SI" sz="1600" i="1" u="sng" dirty="0">
                <a:solidFill>
                  <a:srgbClr val="0097A7"/>
                </a:solidFill>
                <a:hlinkClick r:id="rId2">
                  <a:extLst>
                    <a:ext uri="{A12FA001-AC4F-418D-AE19-62706E023703}">
                      <ahyp:hlinkClr xmlns:ahyp="http://schemas.microsoft.com/office/drawing/2018/hyperlinkcolor" val="tx"/>
                    </a:ext>
                  </a:extLst>
                </a:hlinkClick>
              </a:rPr>
            </a:br>
            <a:br>
              <a:rPr lang="sl-SI" sz="1600" i="1" u="sng" dirty="0">
                <a:solidFill>
                  <a:srgbClr val="0097A7"/>
                </a:solidFill>
                <a:hlinkClick r:id="rId2">
                  <a:extLst>
                    <a:ext uri="{A12FA001-AC4F-418D-AE19-62706E023703}">
                      <ahyp:hlinkClr xmlns:ahyp="http://schemas.microsoft.com/office/drawing/2018/hyperlinkcolor" val="tx"/>
                    </a:ext>
                  </a:extLst>
                </a:hlinkClick>
              </a:rPr>
            </a:br>
            <a:br>
              <a:rPr lang="sl-SI" sz="1600" dirty="0">
                <a:solidFill>
                  <a:srgbClr val="0097A7"/>
                </a:solidFill>
                <a:hlinkClick r:id="rId2">
                  <a:extLst>
                    <a:ext uri="{A12FA001-AC4F-418D-AE19-62706E023703}">
                      <ahyp:hlinkClr xmlns:ahyp="http://schemas.microsoft.com/office/drawing/2018/hyperlinkcolor" val="tx"/>
                    </a:ext>
                  </a:extLst>
                </a:hlinkClick>
              </a:rPr>
            </a:br>
            <a:br>
              <a:rPr lang="sl-SI" sz="1600" dirty="0">
                <a:solidFill>
                  <a:srgbClr val="0097A7"/>
                </a:solidFill>
                <a:hlinkClick r:id="rId2">
                  <a:extLst>
                    <a:ext uri="{A12FA001-AC4F-418D-AE19-62706E023703}">
                      <ahyp:hlinkClr xmlns:ahyp="http://schemas.microsoft.com/office/drawing/2018/hyperlinkcolor" val="tx"/>
                    </a:ext>
                  </a:extLst>
                </a:hlinkClick>
              </a:rPr>
            </a:br>
            <a:br>
              <a:rPr lang="sl-SI" sz="1600" dirty="0">
                <a:solidFill>
                  <a:srgbClr val="0097A7"/>
                </a:solidFill>
                <a:hlinkClick r:id="rId2">
                  <a:extLst>
                    <a:ext uri="{A12FA001-AC4F-418D-AE19-62706E023703}">
                      <ahyp:hlinkClr xmlns:ahyp="http://schemas.microsoft.com/office/drawing/2018/hyperlinkcolor" val="tx"/>
                    </a:ext>
                  </a:extLst>
                </a:hlinkClick>
              </a:rPr>
            </a:br>
            <a:br>
              <a:rPr lang="sl-SI" sz="1600" dirty="0">
                <a:solidFill>
                  <a:srgbClr val="0097A7"/>
                </a:solidFill>
                <a:hlinkClick r:id="rId2">
                  <a:extLst>
                    <a:ext uri="{A12FA001-AC4F-418D-AE19-62706E023703}">
                      <ahyp:hlinkClr xmlns:ahyp="http://schemas.microsoft.com/office/drawing/2018/hyperlinkcolor" val="tx"/>
                    </a:ext>
                  </a:extLst>
                </a:hlinkClick>
              </a:rPr>
            </a:br>
            <a:br>
              <a:rPr lang="sl-SI" sz="1600" dirty="0">
                <a:solidFill>
                  <a:srgbClr val="0097A7"/>
                </a:solidFill>
                <a:hlinkClick r:id="rId2">
                  <a:extLst>
                    <a:ext uri="{A12FA001-AC4F-418D-AE19-62706E023703}">
                      <ahyp:hlinkClr xmlns:ahyp="http://schemas.microsoft.com/office/drawing/2018/hyperlinkcolor" val="tx"/>
                    </a:ext>
                  </a:extLst>
                </a:hlinkClick>
              </a:rPr>
            </a:br>
            <a:r>
              <a:rPr lang="sl-SI" sz="1600" dirty="0">
                <a:solidFill>
                  <a:srgbClr val="0097A7"/>
                </a:solidFill>
                <a:hlinkClick r:id="rId2">
                  <a:extLst>
                    <a:ext uri="{A12FA001-AC4F-418D-AE19-62706E023703}">
                      <ahyp:hlinkClr xmlns:ahyp="http://schemas.microsoft.com/office/drawing/2018/hyperlinkcolor" val="tx"/>
                    </a:ext>
                  </a:extLst>
                </a:hlinkClick>
              </a:rPr>
              <a:t>https://www.youtube.com/watch?v=sLaIwKEkRTg</a:t>
            </a:r>
            <a:br>
              <a:rPr lang="sl-SI" sz="1600" dirty="0"/>
            </a:br>
            <a:endParaRPr lang="sl-SI" sz="1600" dirty="0"/>
          </a:p>
        </p:txBody>
      </p:sp>
      <p:pic>
        <p:nvPicPr>
          <p:cNvPr id="4" name="Slika 3">
            <a:extLst>
              <a:ext uri="{FF2B5EF4-FFF2-40B4-BE49-F238E27FC236}">
                <a16:creationId xmlns:a16="http://schemas.microsoft.com/office/drawing/2014/main" id="{F6ED690A-0355-4DCB-B259-ADE2EA0B1D06}"/>
              </a:ext>
            </a:extLst>
          </p:cNvPr>
          <p:cNvPicPr>
            <a:picLocks noChangeAspect="1"/>
          </p:cNvPicPr>
          <p:nvPr/>
        </p:nvPicPr>
        <p:blipFill>
          <a:blip r:embed="rId3"/>
          <a:stretch>
            <a:fillRect/>
          </a:stretch>
        </p:blipFill>
        <p:spPr>
          <a:xfrm>
            <a:off x="2934586" y="2381692"/>
            <a:ext cx="3274827" cy="1474270"/>
          </a:xfrm>
          <a:prstGeom prst="rect">
            <a:avLst/>
          </a:prstGeom>
        </p:spPr>
      </p:pic>
    </p:spTree>
    <p:extLst>
      <p:ext uri="{BB962C8B-B14F-4D97-AF65-F5344CB8AC3E}">
        <p14:creationId xmlns:p14="http://schemas.microsoft.com/office/powerpoint/2010/main" val="3062801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BD176D6-682C-4BDB-B937-E3274F6B6854}"/>
              </a:ext>
            </a:extLst>
          </p:cNvPr>
          <p:cNvSpPr>
            <a:spLocks noGrp="1"/>
          </p:cNvSpPr>
          <p:nvPr>
            <p:ph type="title"/>
          </p:nvPr>
        </p:nvSpPr>
        <p:spPr>
          <a:xfrm>
            <a:off x="3723887" y="459516"/>
            <a:ext cx="4741598" cy="1710886"/>
          </a:xfrm>
        </p:spPr>
        <p:txBody>
          <a:bodyPr/>
          <a:lstStyle/>
          <a:p>
            <a:br>
              <a:rPr lang="sl-SI" sz="3200" dirty="0"/>
            </a:br>
            <a:r>
              <a:rPr lang="sl-SI" dirty="0"/>
              <a:t>ZA KONEC PA SEVEDA …</a:t>
            </a:r>
          </a:p>
        </p:txBody>
      </p:sp>
      <p:grpSp>
        <p:nvGrpSpPr>
          <p:cNvPr id="3" name="Google Shape;3158;p83">
            <a:extLst>
              <a:ext uri="{FF2B5EF4-FFF2-40B4-BE49-F238E27FC236}">
                <a16:creationId xmlns:a16="http://schemas.microsoft.com/office/drawing/2014/main" id="{5339AF9E-4B32-4643-9BCE-AE685B2837E5}"/>
              </a:ext>
            </a:extLst>
          </p:cNvPr>
          <p:cNvGrpSpPr/>
          <p:nvPr/>
        </p:nvGrpSpPr>
        <p:grpSpPr>
          <a:xfrm flipH="1">
            <a:off x="326974" y="747064"/>
            <a:ext cx="1968022" cy="3864077"/>
            <a:chOff x="3339100" y="1579275"/>
            <a:chExt cx="1308525" cy="2569200"/>
          </a:xfrm>
        </p:grpSpPr>
        <p:sp>
          <p:nvSpPr>
            <p:cNvPr id="4" name="Google Shape;3159;p83">
              <a:extLst>
                <a:ext uri="{FF2B5EF4-FFF2-40B4-BE49-F238E27FC236}">
                  <a16:creationId xmlns:a16="http://schemas.microsoft.com/office/drawing/2014/main" id="{6527E616-145D-4A50-ADD7-81047376C146}"/>
                </a:ext>
              </a:extLst>
            </p:cNvPr>
            <p:cNvSpPr/>
            <p:nvPr/>
          </p:nvSpPr>
          <p:spPr>
            <a:xfrm>
              <a:off x="3339100" y="1579275"/>
              <a:ext cx="1308525" cy="2275525"/>
            </a:xfrm>
            <a:custGeom>
              <a:avLst/>
              <a:gdLst/>
              <a:ahLst/>
              <a:cxnLst/>
              <a:rect l="l" t="t" r="r" b="b"/>
              <a:pathLst>
                <a:path w="52341" h="91021" extrusionOk="0">
                  <a:moveTo>
                    <a:pt x="28594" y="0"/>
                  </a:moveTo>
                  <a:cubicBezTo>
                    <a:pt x="28318" y="0"/>
                    <a:pt x="28042" y="11"/>
                    <a:pt x="27766" y="33"/>
                  </a:cubicBezTo>
                  <a:cubicBezTo>
                    <a:pt x="25396" y="212"/>
                    <a:pt x="23015" y="1224"/>
                    <a:pt x="21527" y="3069"/>
                  </a:cubicBezTo>
                  <a:cubicBezTo>
                    <a:pt x="19562" y="5510"/>
                    <a:pt x="19229" y="9165"/>
                    <a:pt x="16705" y="11022"/>
                  </a:cubicBezTo>
                  <a:cubicBezTo>
                    <a:pt x="15657" y="11820"/>
                    <a:pt x="14324" y="12177"/>
                    <a:pt x="13133" y="12773"/>
                  </a:cubicBezTo>
                  <a:cubicBezTo>
                    <a:pt x="9775" y="14451"/>
                    <a:pt x="7656" y="18369"/>
                    <a:pt x="8097" y="22095"/>
                  </a:cubicBezTo>
                  <a:cubicBezTo>
                    <a:pt x="8513" y="25846"/>
                    <a:pt x="11192" y="29620"/>
                    <a:pt x="9680" y="33085"/>
                  </a:cubicBezTo>
                  <a:cubicBezTo>
                    <a:pt x="8573" y="35656"/>
                    <a:pt x="5608" y="36799"/>
                    <a:pt x="3548" y="38704"/>
                  </a:cubicBezTo>
                  <a:cubicBezTo>
                    <a:pt x="1167" y="40907"/>
                    <a:pt x="0" y="44241"/>
                    <a:pt x="60" y="47491"/>
                  </a:cubicBezTo>
                  <a:cubicBezTo>
                    <a:pt x="131" y="50730"/>
                    <a:pt x="1346" y="53885"/>
                    <a:pt x="3155" y="56588"/>
                  </a:cubicBezTo>
                  <a:cubicBezTo>
                    <a:pt x="4560" y="58719"/>
                    <a:pt x="6394" y="60719"/>
                    <a:pt x="6823" y="63231"/>
                  </a:cubicBezTo>
                  <a:cubicBezTo>
                    <a:pt x="7466" y="66958"/>
                    <a:pt x="4858" y="70399"/>
                    <a:pt x="4168" y="74102"/>
                  </a:cubicBezTo>
                  <a:cubicBezTo>
                    <a:pt x="3239" y="78959"/>
                    <a:pt x="5787" y="84031"/>
                    <a:pt x="9728" y="86996"/>
                  </a:cubicBezTo>
                  <a:cubicBezTo>
                    <a:pt x="13573" y="89877"/>
                    <a:pt x="18515" y="90997"/>
                    <a:pt x="23337" y="91020"/>
                  </a:cubicBezTo>
                  <a:lnTo>
                    <a:pt x="23670" y="91020"/>
                  </a:lnTo>
                  <a:cubicBezTo>
                    <a:pt x="32873" y="90985"/>
                    <a:pt x="46756" y="86341"/>
                    <a:pt x="47006" y="75268"/>
                  </a:cubicBezTo>
                  <a:cubicBezTo>
                    <a:pt x="47066" y="72982"/>
                    <a:pt x="46530" y="70637"/>
                    <a:pt x="47232" y="68482"/>
                  </a:cubicBezTo>
                  <a:cubicBezTo>
                    <a:pt x="47887" y="66434"/>
                    <a:pt x="49530" y="64910"/>
                    <a:pt x="50578" y="63064"/>
                  </a:cubicBezTo>
                  <a:cubicBezTo>
                    <a:pt x="51947" y="60695"/>
                    <a:pt x="52340" y="57778"/>
                    <a:pt x="51638" y="55135"/>
                  </a:cubicBezTo>
                  <a:cubicBezTo>
                    <a:pt x="50971" y="52539"/>
                    <a:pt x="49328" y="50301"/>
                    <a:pt x="48006" y="47955"/>
                  </a:cubicBezTo>
                  <a:cubicBezTo>
                    <a:pt x="46661" y="45598"/>
                    <a:pt x="45613" y="42872"/>
                    <a:pt x="46220" y="40252"/>
                  </a:cubicBezTo>
                  <a:cubicBezTo>
                    <a:pt x="46685" y="38288"/>
                    <a:pt x="48006" y="36668"/>
                    <a:pt x="48947" y="34882"/>
                  </a:cubicBezTo>
                  <a:cubicBezTo>
                    <a:pt x="52019" y="29096"/>
                    <a:pt x="50554" y="21297"/>
                    <a:pt x="45649" y="16940"/>
                  </a:cubicBezTo>
                  <a:cubicBezTo>
                    <a:pt x="44303" y="15725"/>
                    <a:pt x="42720" y="14749"/>
                    <a:pt x="41660" y="13285"/>
                  </a:cubicBezTo>
                  <a:cubicBezTo>
                    <a:pt x="40279" y="11368"/>
                    <a:pt x="39982" y="8903"/>
                    <a:pt x="39029" y="6736"/>
                  </a:cubicBezTo>
                  <a:cubicBezTo>
                    <a:pt x="38065" y="4557"/>
                    <a:pt x="36338" y="2736"/>
                    <a:pt x="34255" y="1545"/>
                  </a:cubicBezTo>
                  <a:cubicBezTo>
                    <a:pt x="32531" y="553"/>
                    <a:pt x="30569" y="0"/>
                    <a:pt x="28594" y="0"/>
                  </a:cubicBezTo>
                  <a:close/>
                </a:path>
              </a:pathLst>
            </a:custGeom>
            <a:solidFill>
              <a:schemeClr val="lt2"/>
            </a:solidFill>
            <a:ln w="19050"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3160;p83">
              <a:extLst>
                <a:ext uri="{FF2B5EF4-FFF2-40B4-BE49-F238E27FC236}">
                  <a16:creationId xmlns:a16="http://schemas.microsoft.com/office/drawing/2014/main" id="{599471E1-6BD2-4F08-B8FC-5DAB11B03FBF}"/>
                </a:ext>
              </a:extLst>
            </p:cNvPr>
            <p:cNvSpPr/>
            <p:nvPr/>
          </p:nvSpPr>
          <p:spPr>
            <a:xfrm>
              <a:off x="3783375" y="2003325"/>
              <a:ext cx="665175" cy="2145150"/>
            </a:xfrm>
            <a:custGeom>
              <a:avLst/>
              <a:gdLst/>
              <a:ahLst/>
              <a:cxnLst/>
              <a:rect l="l" t="t" r="r" b="b"/>
              <a:pathLst>
                <a:path w="26607" h="85806" extrusionOk="0">
                  <a:moveTo>
                    <a:pt x="13601" y="1"/>
                  </a:moveTo>
                  <a:cubicBezTo>
                    <a:pt x="13392" y="1"/>
                    <a:pt x="13191" y="119"/>
                    <a:pt x="13114" y="394"/>
                  </a:cubicBezTo>
                  <a:cubicBezTo>
                    <a:pt x="12781" y="1668"/>
                    <a:pt x="12697" y="3014"/>
                    <a:pt x="12555" y="4324"/>
                  </a:cubicBezTo>
                  <a:cubicBezTo>
                    <a:pt x="12400" y="5693"/>
                    <a:pt x="12257" y="7062"/>
                    <a:pt x="12138" y="8431"/>
                  </a:cubicBezTo>
                  <a:cubicBezTo>
                    <a:pt x="11912" y="11039"/>
                    <a:pt x="11662" y="13622"/>
                    <a:pt x="11495" y="16230"/>
                  </a:cubicBezTo>
                  <a:cubicBezTo>
                    <a:pt x="10376" y="15206"/>
                    <a:pt x="9328" y="14134"/>
                    <a:pt x="8340" y="12967"/>
                  </a:cubicBezTo>
                  <a:cubicBezTo>
                    <a:pt x="7685" y="12194"/>
                    <a:pt x="7078" y="11396"/>
                    <a:pt x="6470" y="10574"/>
                  </a:cubicBezTo>
                  <a:cubicBezTo>
                    <a:pt x="5947" y="9872"/>
                    <a:pt x="5423" y="8872"/>
                    <a:pt x="4649" y="8443"/>
                  </a:cubicBezTo>
                  <a:cubicBezTo>
                    <a:pt x="4557" y="8389"/>
                    <a:pt x="4457" y="8364"/>
                    <a:pt x="4358" y="8364"/>
                  </a:cubicBezTo>
                  <a:cubicBezTo>
                    <a:pt x="4042" y="8364"/>
                    <a:pt x="3735" y="8614"/>
                    <a:pt x="3744" y="8967"/>
                  </a:cubicBezTo>
                  <a:cubicBezTo>
                    <a:pt x="3756" y="9908"/>
                    <a:pt x="4458" y="10860"/>
                    <a:pt x="4946" y="11634"/>
                  </a:cubicBezTo>
                  <a:cubicBezTo>
                    <a:pt x="5518" y="12503"/>
                    <a:pt x="6149" y="13325"/>
                    <a:pt x="6792" y="14146"/>
                  </a:cubicBezTo>
                  <a:cubicBezTo>
                    <a:pt x="8102" y="15777"/>
                    <a:pt x="9542" y="17313"/>
                    <a:pt x="11126" y="18694"/>
                  </a:cubicBezTo>
                  <a:cubicBezTo>
                    <a:pt x="11185" y="18754"/>
                    <a:pt x="11257" y="18802"/>
                    <a:pt x="11316" y="18837"/>
                  </a:cubicBezTo>
                  <a:cubicBezTo>
                    <a:pt x="11031" y="23576"/>
                    <a:pt x="10816" y="28327"/>
                    <a:pt x="10614" y="33077"/>
                  </a:cubicBezTo>
                  <a:cubicBezTo>
                    <a:pt x="10411" y="38161"/>
                    <a:pt x="10257" y="43269"/>
                    <a:pt x="10138" y="48365"/>
                  </a:cubicBezTo>
                  <a:cubicBezTo>
                    <a:pt x="8459" y="46769"/>
                    <a:pt x="6911" y="45043"/>
                    <a:pt x="5530" y="43197"/>
                  </a:cubicBezTo>
                  <a:cubicBezTo>
                    <a:pt x="4720" y="42126"/>
                    <a:pt x="3982" y="41019"/>
                    <a:pt x="3291" y="39876"/>
                  </a:cubicBezTo>
                  <a:cubicBezTo>
                    <a:pt x="2601" y="38721"/>
                    <a:pt x="1982" y="37375"/>
                    <a:pt x="1089" y="36363"/>
                  </a:cubicBezTo>
                  <a:cubicBezTo>
                    <a:pt x="985" y="36244"/>
                    <a:pt x="834" y="36191"/>
                    <a:pt x="678" y="36191"/>
                  </a:cubicBezTo>
                  <a:cubicBezTo>
                    <a:pt x="349" y="36191"/>
                    <a:pt x="1" y="36428"/>
                    <a:pt x="41" y="36792"/>
                  </a:cubicBezTo>
                  <a:cubicBezTo>
                    <a:pt x="196" y="38090"/>
                    <a:pt x="886" y="39459"/>
                    <a:pt x="1506" y="40602"/>
                  </a:cubicBezTo>
                  <a:cubicBezTo>
                    <a:pt x="2208" y="41900"/>
                    <a:pt x="2982" y="43138"/>
                    <a:pt x="3827" y="44340"/>
                  </a:cubicBezTo>
                  <a:cubicBezTo>
                    <a:pt x="5494" y="46710"/>
                    <a:pt x="7447" y="48853"/>
                    <a:pt x="9602" y="50782"/>
                  </a:cubicBezTo>
                  <a:cubicBezTo>
                    <a:pt x="9757" y="50925"/>
                    <a:pt x="9923" y="51008"/>
                    <a:pt x="10102" y="51044"/>
                  </a:cubicBezTo>
                  <a:cubicBezTo>
                    <a:pt x="10007" y="56008"/>
                    <a:pt x="9959" y="60985"/>
                    <a:pt x="9983" y="65962"/>
                  </a:cubicBezTo>
                  <a:cubicBezTo>
                    <a:pt x="9995" y="72189"/>
                    <a:pt x="10066" y="78404"/>
                    <a:pt x="10257" y="84631"/>
                  </a:cubicBezTo>
                  <a:cubicBezTo>
                    <a:pt x="10280" y="85412"/>
                    <a:pt x="10905" y="85805"/>
                    <a:pt x="11516" y="85805"/>
                  </a:cubicBezTo>
                  <a:cubicBezTo>
                    <a:pt x="12125" y="85805"/>
                    <a:pt x="12721" y="85415"/>
                    <a:pt x="12697" y="84631"/>
                  </a:cubicBezTo>
                  <a:cubicBezTo>
                    <a:pt x="12519" y="77130"/>
                    <a:pt x="12435" y="69641"/>
                    <a:pt x="12424" y="62140"/>
                  </a:cubicBezTo>
                  <a:cubicBezTo>
                    <a:pt x="13924" y="61854"/>
                    <a:pt x="15257" y="60926"/>
                    <a:pt x="16472" y="60009"/>
                  </a:cubicBezTo>
                  <a:cubicBezTo>
                    <a:pt x="17841" y="58973"/>
                    <a:pt x="19163" y="57854"/>
                    <a:pt x="20413" y="56663"/>
                  </a:cubicBezTo>
                  <a:cubicBezTo>
                    <a:pt x="21603" y="55520"/>
                    <a:pt x="22746" y="54258"/>
                    <a:pt x="23711" y="52913"/>
                  </a:cubicBezTo>
                  <a:cubicBezTo>
                    <a:pt x="24758" y="51484"/>
                    <a:pt x="25485" y="49889"/>
                    <a:pt x="26390" y="48377"/>
                  </a:cubicBezTo>
                  <a:cubicBezTo>
                    <a:pt x="26606" y="48035"/>
                    <a:pt x="26328" y="47741"/>
                    <a:pt x="26039" y="47741"/>
                  </a:cubicBezTo>
                  <a:cubicBezTo>
                    <a:pt x="25915" y="47741"/>
                    <a:pt x="25789" y="47795"/>
                    <a:pt x="25699" y="47924"/>
                  </a:cubicBezTo>
                  <a:cubicBezTo>
                    <a:pt x="24794" y="49222"/>
                    <a:pt x="23627" y="50305"/>
                    <a:pt x="22532" y="51436"/>
                  </a:cubicBezTo>
                  <a:cubicBezTo>
                    <a:pt x="21425" y="52568"/>
                    <a:pt x="20353" y="53734"/>
                    <a:pt x="19198" y="54818"/>
                  </a:cubicBezTo>
                  <a:cubicBezTo>
                    <a:pt x="18079" y="55878"/>
                    <a:pt x="16924" y="56890"/>
                    <a:pt x="15710" y="57830"/>
                  </a:cubicBezTo>
                  <a:cubicBezTo>
                    <a:pt x="15102" y="58306"/>
                    <a:pt x="14471" y="58759"/>
                    <a:pt x="13805" y="59152"/>
                  </a:cubicBezTo>
                  <a:cubicBezTo>
                    <a:pt x="13376" y="59414"/>
                    <a:pt x="12924" y="59592"/>
                    <a:pt x="12459" y="59747"/>
                  </a:cubicBezTo>
                  <a:cubicBezTo>
                    <a:pt x="12459" y="57128"/>
                    <a:pt x="12483" y="54508"/>
                    <a:pt x="12507" y="51877"/>
                  </a:cubicBezTo>
                  <a:cubicBezTo>
                    <a:pt x="12578" y="45650"/>
                    <a:pt x="12721" y="39411"/>
                    <a:pt x="12924" y="33196"/>
                  </a:cubicBezTo>
                  <a:cubicBezTo>
                    <a:pt x="14245" y="32672"/>
                    <a:pt x="15472" y="31648"/>
                    <a:pt x="16496" y="30720"/>
                  </a:cubicBezTo>
                  <a:cubicBezTo>
                    <a:pt x="17686" y="29636"/>
                    <a:pt x="18734" y="28398"/>
                    <a:pt x="19710" y="27124"/>
                  </a:cubicBezTo>
                  <a:cubicBezTo>
                    <a:pt x="20710" y="25826"/>
                    <a:pt x="21615" y="24493"/>
                    <a:pt x="22496" y="23100"/>
                  </a:cubicBezTo>
                  <a:cubicBezTo>
                    <a:pt x="23032" y="22254"/>
                    <a:pt x="23580" y="21409"/>
                    <a:pt x="24116" y="20564"/>
                  </a:cubicBezTo>
                  <a:cubicBezTo>
                    <a:pt x="24604" y="19790"/>
                    <a:pt x="25128" y="19171"/>
                    <a:pt x="24985" y="18218"/>
                  </a:cubicBezTo>
                  <a:cubicBezTo>
                    <a:pt x="24956" y="18073"/>
                    <a:pt x="24801" y="17991"/>
                    <a:pt x="24667" y="17991"/>
                  </a:cubicBezTo>
                  <a:cubicBezTo>
                    <a:pt x="24636" y="17991"/>
                    <a:pt x="24607" y="17995"/>
                    <a:pt x="24580" y="18004"/>
                  </a:cubicBezTo>
                  <a:cubicBezTo>
                    <a:pt x="23735" y="18182"/>
                    <a:pt x="23377" y="18813"/>
                    <a:pt x="22877" y="19468"/>
                  </a:cubicBezTo>
                  <a:cubicBezTo>
                    <a:pt x="22341" y="20206"/>
                    <a:pt x="21806" y="20933"/>
                    <a:pt x="21270" y="21647"/>
                  </a:cubicBezTo>
                  <a:cubicBezTo>
                    <a:pt x="20306" y="22957"/>
                    <a:pt x="19365" y="24290"/>
                    <a:pt x="18389" y="25600"/>
                  </a:cubicBezTo>
                  <a:cubicBezTo>
                    <a:pt x="17496" y="26791"/>
                    <a:pt x="16531" y="27922"/>
                    <a:pt x="15436" y="28958"/>
                  </a:cubicBezTo>
                  <a:cubicBezTo>
                    <a:pt x="14924" y="29446"/>
                    <a:pt x="14388" y="29910"/>
                    <a:pt x="13805" y="30303"/>
                  </a:cubicBezTo>
                  <a:cubicBezTo>
                    <a:pt x="13555" y="30482"/>
                    <a:pt x="13269" y="30648"/>
                    <a:pt x="12995" y="30815"/>
                  </a:cubicBezTo>
                  <a:cubicBezTo>
                    <a:pt x="13150" y="26874"/>
                    <a:pt x="13317" y="22945"/>
                    <a:pt x="13519" y="18992"/>
                  </a:cubicBezTo>
                  <a:cubicBezTo>
                    <a:pt x="13686" y="15944"/>
                    <a:pt x="13805" y="12896"/>
                    <a:pt x="13948" y="9848"/>
                  </a:cubicBezTo>
                  <a:cubicBezTo>
                    <a:pt x="14031" y="8324"/>
                    <a:pt x="14090" y="6788"/>
                    <a:pt x="14150" y="5276"/>
                  </a:cubicBezTo>
                  <a:cubicBezTo>
                    <a:pt x="14210" y="3716"/>
                    <a:pt x="14364" y="2109"/>
                    <a:pt x="14210" y="537"/>
                  </a:cubicBezTo>
                  <a:cubicBezTo>
                    <a:pt x="14175" y="211"/>
                    <a:pt x="13881" y="1"/>
                    <a:pt x="13601" y="1"/>
                  </a:cubicBezTo>
                  <a:close/>
                </a:path>
              </a:pathLst>
            </a:custGeom>
            <a:solidFill>
              <a:schemeClr val="accent3"/>
            </a:solidFill>
            <a:ln w="19050"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 name="Google Shape;3161;p83">
            <a:extLst>
              <a:ext uri="{FF2B5EF4-FFF2-40B4-BE49-F238E27FC236}">
                <a16:creationId xmlns:a16="http://schemas.microsoft.com/office/drawing/2014/main" id="{B4FEEB3D-0451-456A-A4FB-F9671757CE59}"/>
              </a:ext>
            </a:extLst>
          </p:cNvPr>
          <p:cNvGrpSpPr/>
          <p:nvPr/>
        </p:nvGrpSpPr>
        <p:grpSpPr>
          <a:xfrm flipH="1">
            <a:off x="1781532" y="1376914"/>
            <a:ext cx="2551894" cy="3288604"/>
            <a:chOff x="3171525" y="1426200"/>
            <a:chExt cx="2096700" cy="2702000"/>
          </a:xfrm>
        </p:grpSpPr>
        <p:sp>
          <p:nvSpPr>
            <p:cNvPr id="7" name="Google Shape;3162;p83">
              <a:extLst>
                <a:ext uri="{FF2B5EF4-FFF2-40B4-BE49-F238E27FC236}">
                  <a16:creationId xmlns:a16="http://schemas.microsoft.com/office/drawing/2014/main" id="{A299DD1E-C488-44EF-8AD9-2428C2AF02F7}"/>
                </a:ext>
              </a:extLst>
            </p:cNvPr>
            <p:cNvSpPr/>
            <p:nvPr/>
          </p:nvSpPr>
          <p:spPr>
            <a:xfrm>
              <a:off x="3737050" y="2036975"/>
              <a:ext cx="862350" cy="765600"/>
            </a:xfrm>
            <a:custGeom>
              <a:avLst/>
              <a:gdLst/>
              <a:ahLst/>
              <a:cxnLst/>
              <a:rect l="l" t="t" r="r" b="b"/>
              <a:pathLst>
                <a:path w="34494" h="30624" extrusionOk="0">
                  <a:moveTo>
                    <a:pt x="16336" y="1"/>
                  </a:moveTo>
                  <a:lnTo>
                    <a:pt x="16360" y="49"/>
                  </a:lnTo>
                  <a:lnTo>
                    <a:pt x="16301" y="96"/>
                  </a:lnTo>
                  <a:cubicBezTo>
                    <a:pt x="16193" y="215"/>
                    <a:pt x="16086" y="322"/>
                    <a:pt x="15967" y="442"/>
                  </a:cubicBezTo>
                  <a:cubicBezTo>
                    <a:pt x="15884" y="537"/>
                    <a:pt x="15789" y="608"/>
                    <a:pt x="15705" y="680"/>
                  </a:cubicBezTo>
                  <a:cubicBezTo>
                    <a:pt x="15610" y="834"/>
                    <a:pt x="15503" y="977"/>
                    <a:pt x="15420" y="1132"/>
                  </a:cubicBezTo>
                  <a:cubicBezTo>
                    <a:pt x="15372" y="1180"/>
                    <a:pt x="15348" y="1239"/>
                    <a:pt x="15301" y="1275"/>
                  </a:cubicBezTo>
                  <a:cubicBezTo>
                    <a:pt x="15146" y="1382"/>
                    <a:pt x="14967" y="1501"/>
                    <a:pt x="14765" y="1608"/>
                  </a:cubicBezTo>
                  <a:cubicBezTo>
                    <a:pt x="14598" y="1680"/>
                    <a:pt x="14467" y="1739"/>
                    <a:pt x="14312" y="1775"/>
                  </a:cubicBezTo>
                  <a:cubicBezTo>
                    <a:pt x="14181" y="1799"/>
                    <a:pt x="14050" y="1846"/>
                    <a:pt x="13919" y="1870"/>
                  </a:cubicBezTo>
                  <a:lnTo>
                    <a:pt x="13777" y="1906"/>
                  </a:lnTo>
                  <a:cubicBezTo>
                    <a:pt x="13717" y="1918"/>
                    <a:pt x="13646" y="1930"/>
                    <a:pt x="13586" y="1954"/>
                  </a:cubicBezTo>
                  <a:cubicBezTo>
                    <a:pt x="13479" y="1977"/>
                    <a:pt x="13384" y="2025"/>
                    <a:pt x="13241" y="2073"/>
                  </a:cubicBezTo>
                  <a:cubicBezTo>
                    <a:pt x="12967" y="2156"/>
                    <a:pt x="12753" y="2216"/>
                    <a:pt x="12562" y="2263"/>
                  </a:cubicBezTo>
                  <a:cubicBezTo>
                    <a:pt x="12431" y="2287"/>
                    <a:pt x="12276" y="2311"/>
                    <a:pt x="12145" y="2335"/>
                  </a:cubicBezTo>
                  <a:lnTo>
                    <a:pt x="12062" y="2347"/>
                  </a:lnTo>
                  <a:lnTo>
                    <a:pt x="11836" y="2382"/>
                  </a:lnTo>
                  <a:lnTo>
                    <a:pt x="11669" y="2406"/>
                  </a:lnTo>
                  <a:lnTo>
                    <a:pt x="11479" y="2442"/>
                  </a:lnTo>
                  <a:lnTo>
                    <a:pt x="11086" y="2501"/>
                  </a:lnTo>
                  <a:cubicBezTo>
                    <a:pt x="10609" y="2561"/>
                    <a:pt x="10121" y="2608"/>
                    <a:pt x="9681" y="2644"/>
                  </a:cubicBezTo>
                  <a:cubicBezTo>
                    <a:pt x="9335" y="2680"/>
                    <a:pt x="9002" y="2704"/>
                    <a:pt x="8669" y="2728"/>
                  </a:cubicBezTo>
                  <a:cubicBezTo>
                    <a:pt x="8490" y="2739"/>
                    <a:pt x="8288" y="2739"/>
                    <a:pt x="8109" y="2751"/>
                  </a:cubicBezTo>
                  <a:cubicBezTo>
                    <a:pt x="7871" y="2787"/>
                    <a:pt x="7633" y="2799"/>
                    <a:pt x="7395" y="2811"/>
                  </a:cubicBezTo>
                  <a:cubicBezTo>
                    <a:pt x="7216" y="2823"/>
                    <a:pt x="7014" y="2858"/>
                    <a:pt x="6823" y="2918"/>
                  </a:cubicBezTo>
                  <a:cubicBezTo>
                    <a:pt x="6740" y="2942"/>
                    <a:pt x="6668" y="2989"/>
                    <a:pt x="6597" y="3037"/>
                  </a:cubicBezTo>
                  <a:cubicBezTo>
                    <a:pt x="6561" y="3061"/>
                    <a:pt x="6538" y="3085"/>
                    <a:pt x="6490" y="3109"/>
                  </a:cubicBezTo>
                  <a:cubicBezTo>
                    <a:pt x="6466" y="3168"/>
                    <a:pt x="6442" y="3228"/>
                    <a:pt x="6418" y="3287"/>
                  </a:cubicBezTo>
                  <a:cubicBezTo>
                    <a:pt x="6252" y="3680"/>
                    <a:pt x="6049" y="4049"/>
                    <a:pt x="5847" y="4382"/>
                  </a:cubicBezTo>
                  <a:cubicBezTo>
                    <a:pt x="5752" y="4585"/>
                    <a:pt x="5633" y="4775"/>
                    <a:pt x="5525" y="4966"/>
                  </a:cubicBezTo>
                  <a:lnTo>
                    <a:pt x="5454" y="5097"/>
                  </a:lnTo>
                  <a:cubicBezTo>
                    <a:pt x="5347" y="5275"/>
                    <a:pt x="5228" y="5478"/>
                    <a:pt x="5121" y="5668"/>
                  </a:cubicBezTo>
                  <a:lnTo>
                    <a:pt x="5061" y="5787"/>
                  </a:lnTo>
                  <a:cubicBezTo>
                    <a:pt x="4883" y="6097"/>
                    <a:pt x="4704" y="6407"/>
                    <a:pt x="4525" y="6704"/>
                  </a:cubicBezTo>
                  <a:cubicBezTo>
                    <a:pt x="4406" y="6883"/>
                    <a:pt x="4299" y="7085"/>
                    <a:pt x="4180" y="7264"/>
                  </a:cubicBezTo>
                  <a:lnTo>
                    <a:pt x="4097" y="7395"/>
                  </a:lnTo>
                  <a:cubicBezTo>
                    <a:pt x="3990" y="7561"/>
                    <a:pt x="3882" y="7740"/>
                    <a:pt x="3787" y="7895"/>
                  </a:cubicBezTo>
                  <a:lnTo>
                    <a:pt x="3668" y="8097"/>
                  </a:lnTo>
                  <a:cubicBezTo>
                    <a:pt x="3228" y="8788"/>
                    <a:pt x="2775" y="9562"/>
                    <a:pt x="2394" y="10359"/>
                  </a:cubicBezTo>
                  <a:cubicBezTo>
                    <a:pt x="2013" y="11157"/>
                    <a:pt x="1620" y="12026"/>
                    <a:pt x="1239" y="12919"/>
                  </a:cubicBezTo>
                  <a:cubicBezTo>
                    <a:pt x="870" y="13753"/>
                    <a:pt x="572" y="14658"/>
                    <a:pt x="334" y="15693"/>
                  </a:cubicBezTo>
                  <a:cubicBezTo>
                    <a:pt x="227" y="16110"/>
                    <a:pt x="132" y="16551"/>
                    <a:pt x="72" y="16979"/>
                  </a:cubicBezTo>
                  <a:cubicBezTo>
                    <a:pt x="37" y="17360"/>
                    <a:pt x="1" y="17741"/>
                    <a:pt x="1" y="18110"/>
                  </a:cubicBezTo>
                  <a:cubicBezTo>
                    <a:pt x="120" y="18229"/>
                    <a:pt x="191" y="18337"/>
                    <a:pt x="251" y="18468"/>
                  </a:cubicBezTo>
                  <a:cubicBezTo>
                    <a:pt x="311" y="18599"/>
                    <a:pt x="358" y="18753"/>
                    <a:pt x="394" y="18896"/>
                  </a:cubicBezTo>
                  <a:cubicBezTo>
                    <a:pt x="406" y="19003"/>
                    <a:pt x="406" y="19110"/>
                    <a:pt x="406" y="19206"/>
                  </a:cubicBezTo>
                  <a:lnTo>
                    <a:pt x="406" y="19301"/>
                  </a:lnTo>
                  <a:lnTo>
                    <a:pt x="406" y="19527"/>
                  </a:lnTo>
                  <a:lnTo>
                    <a:pt x="406" y="19944"/>
                  </a:lnTo>
                  <a:lnTo>
                    <a:pt x="406" y="20015"/>
                  </a:lnTo>
                  <a:cubicBezTo>
                    <a:pt x="406" y="20313"/>
                    <a:pt x="430" y="20539"/>
                    <a:pt x="465" y="20742"/>
                  </a:cubicBezTo>
                  <a:cubicBezTo>
                    <a:pt x="489" y="20980"/>
                    <a:pt x="549" y="21218"/>
                    <a:pt x="596" y="21444"/>
                  </a:cubicBezTo>
                  <a:cubicBezTo>
                    <a:pt x="715" y="21825"/>
                    <a:pt x="823" y="22147"/>
                    <a:pt x="930" y="22409"/>
                  </a:cubicBezTo>
                  <a:cubicBezTo>
                    <a:pt x="1001" y="22575"/>
                    <a:pt x="1061" y="22754"/>
                    <a:pt x="1132" y="22920"/>
                  </a:cubicBezTo>
                  <a:cubicBezTo>
                    <a:pt x="1180" y="23040"/>
                    <a:pt x="1239" y="23171"/>
                    <a:pt x="1287" y="23290"/>
                  </a:cubicBezTo>
                  <a:lnTo>
                    <a:pt x="1596" y="23909"/>
                  </a:lnTo>
                  <a:lnTo>
                    <a:pt x="1644" y="24016"/>
                  </a:lnTo>
                  <a:lnTo>
                    <a:pt x="1668" y="24075"/>
                  </a:lnTo>
                  <a:cubicBezTo>
                    <a:pt x="1858" y="24444"/>
                    <a:pt x="2096" y="24825"/>
                    <a:pt x="2454" y="25302"/>
                  </a:cubicBezTo>
                  <a:cubicBezTo>
                    <a:pt x="2597" y="25480"/>
                    <a:pt x="2751" y="25671"/>
                    <a:pt x="2966" y="25873"/>
                  </a:cubicBezTo>
                  <a:lnTo>
                    <a:pt x="3049" y="25968"/>
                  </a:lnTo>
                  <a:cubicBezTo>
                    <a:pt x="3192" y="26099"/>
                    <a:pt x="3323" y="26254"/>
                    <a:pt x="3454" y="26385"/>
                  </a:cubicBezTo>
                  <a:cubicBezTo>
                    <a:pt x="3811" y="26730"/>
                    <a:pt x="4228" y="27064"/>
                    <a:pt x="4680" y="27361"/>
                  </a:cubicBezTo>
                  <a:lnTo>
                    <a:pt x="5014" y="27600"/>
                  </a:lnTo>
                  <a:lnTo>
                    <a:pt x="5073" y="27647"/>
                  </a:lnTo>
                  <a:lnTo>
                    <a:pt x="5133" y="27683"/>
                  </a:lnTo>
                  <a:cubicBezTo>
                    <a:pt x="5359" y="27838"/>
                    <a:pt x="5597" y="27993"/>
                    <a:pt x="5835" y="28135"/>
                  </a:cubicBezTo>
                  <a:cubicBezTo>
                    <a:pt x="6204" y="28374"/>
                    <a:pt x="6668" y="28647"/>
                    <a:pt x="7145" y="28885"/>
                  </a:cubicBezTo>
                  <a:cubicBezTo>
                    <a:pt x="7514" y="29064"/>
                    <a:pt x="7919" y="29207"/>
                    <a:pt x="8323" y="29362"/>
                  </a:cubicBezTo>
                  <a:lnTo>
                    <a:pt x="8514" y="29433"/>
                  </a:lnTo>
                  <a:cubicBezTo>
                    <a:pt x="8704" y="29505"/>
                    <a:pt x="8907" y="29552"/>
                    <a:pt x="9169" y="29612"/>
                  </a:cubicBezTo>
                  <a:cubicBezTo>
                    <a:pt x="9347" y="29647"/>
                    <a:pt x="9526" y="29683"/>
                    <a:pt x="9693" y="29731"/>
                  </a:cubicBezTo>
                  <a:lnTo>
                    <a:pt x="9824" y="29767"/>
                  </a:lnTo>
                  <a:cubicBezTo>
                    <a:pt x="9955" y="29790"/>
                    <a:pt x="10074" y="29826"/>
                    <a:pt x="10205" y="29850"/>
                  </a:cubicBezTo>
                  <a:lnTo>
                    <a:pt x="10264" y="29862"/>
                  </a:lnTo>
                  <a:lnTo>
                    <a:pt x="10609" y="29945"/>
                  </a:lnTo>
                  <a:cubicBezTo>
                    <a:pt x="10848" y="30005"/>
                    <a:pt x="11074" y="30076"/>
                    <a:pt x="11312" y="30148"/>
                  </a:cubicBezTo>
                  <a:cubicBezTo>
                    <a:pt x="11514" y="30219"/>
                    <a:pt x="11752" y="30279"/>
                    <a:pt x="12038" y="30326"/>
                  </a:cubicBezTo>
                  <a:lnTo>
                    <a:pt x="12288" y="30374"/>
                  </a:lnTo>
                  <a:lnTo>
                    <a:pt x="12467" y="30398"/>
                  </a:lnTo>
                  <a:cubicBezTo>
                    <a:pt x="12574" y="30421"/>
                    <a:pt x="12681" y="30433"/>
                    <a:pt x="12800" y="30457"/>
                  </a:cubicBezTo>
                  <a:cubicBezTo>
                    <a:pt x="13157" y="30517"/>
                    <a:pt x="13562" y="30517"/>
                    <a:pt x="13872" y="30540"/>
                  </a:cubicBezTo>
                  <a:cubicBezTo>
                    <a:pt x="14062" y="30540"/>
                    <a:pt x="14217" y="30552"/>
                    <a:pt x="14360" y="30552"/>
                  </a:cubicBezTo>
                  <a:lnTo>
                    <a:pt x="14467" y="30552"/>
                  </a:lnTo>
                  <a:cubicBezTo>
                    <a:pt x="14693" y="30564"/>
                    <a:pt x="14896" y="30588"/>
                    <a:pt x="15110" y="30588"/>
                  </a:cubicBezTo>
                  <a:lnTo>
                    <a:pt x="15348" y="30588"/>
                  </a:lnTo>
                  <a:cubicBezTo>
                    <a:pt x="15503" y="30588"/>
                    <a:pt x="15658" y="30588"/>
                    <a:pt x="15824" y="30600"/>
                  </a:cubicBezTo>
                  <a:lnTo>
                    <a:pt x="16015" y="30612"/>
                  </a:lnTo>
                  <a:lnTo>
                    <a:pt x="16086" y="30612"/>
                  </a:lnTo>
                  <a:cubicBezTo>
                    <a:pt x="16193" y="30612"/>
                    <a:pt x="16313" y="30624"/>
                    <a:pt x="16420" y="30624"/>
                  </a:cubicBezTo>
                  <a:lnTo>
                    <a:pt x="16539" y="30624"/>
                  </a:lnTo>
                  <a:lnTo>
                    <a:pt x="16801" y="30612"/>
                  </a:lnTo>
                  <a:cubicBezTo>
                    <a:pt x="16932" y="30612"/>
                    <a:pt x="17075" y="30600"/>
                    <a:pt x="17217" y="30600"/>
                  </a:cubicBezTo>
                  <a:cubicBezTo>
                    <a:pt x="17372" y="30600"/>
                    <a:pt x="17491" y="30612"/>
                    <a:pt x="17610" y="30612"/>
                  </a:cubicBezTo>
                  <a:cubicBezTo>
                    <a:pt x="17729" y="30624"/>
                    <a:pt x="17860" y="30624"/>
                    <a:pt x="17979" y="30624"/>
                  </a:cubicBezTo>
                  <a:lnTo>
                    <a:pt x="18265" y="30624"/>
                  </a:lnTo>
                  <a:cubicBezTo>
                    <a:pt x="18360" y="30624"/>
                    <a:pt x="18479" y="30612"/>
                    <a:pt x="18587" y="30612"/>
                  </a:cubicBezTo>
                  <a:lnTo>
                    <a:pt x="19420" y="30612"/>
                  </a:lnTo>
                  <a:cubicBezTo>
                    <a:pt x="19587" y="30612"/>
                    <a:pt x="19753" y="30600"/>
                    <a:pt x="19908" y="30588"/>
                  </a:cubicBezTo>
                  <a:lnTo>
                    <a:pt x="20170" y="30564"/>
                  </a:lnTo>
                  <a:cubicBezTo>
                    <a:pt x="20289" y="30552"/>
                    <a:pt x="20420" y="30552"/>
                    <a:pt x="20551" y="30552"/>
                  </a:cubicBezTo>
                  <a:lnTo>
                    <a:pt x="21516" y="30552"/>
                  </a:lnTo>
                  <a:lnTo>
                    <a:pt x="22028" y="30517"/>
                  </a:lnTo>
                  <a:cubicBezTo>
                    <a:pt x="22337" y="30505"/>
                    <a:pt x="22635" y="30493"/>
                    <a:pt x="22944" y="30481"/>
                  </a:cubicBezTo>
                  <a:cubicBezTo>
                    <a:pt x="23421" y="30457"/>
                    <a:pt x="23897" y="30445"/>
                    <a:pt x="24373" y="30421"/>
                  </a:cubicBezTo>
                  <a:cubicBezTo>
                    <a:pt x="24873" y="30386"/>
                    <a:pt x="25373" y="30326"/>
                    <a:pt x="25957" y="30231"/>
                  </a:cubicBezTo>
                  <a:cubicBezTo>
                    <a:pt x="26421" y="30136"/>
                    <a:pt x="26850" y="30017"/>
                    <a:pt x="27231" y="29850"/>
                  </a:cubicBezTo>
                  <a:cubicBezTo>
                    <a:pt x="27552" y="29719"/>
                    <a:pt x="28028" y="29528"/>
                    <a:pt x="28481" y="29278"/>
                  </a:cubicBezTo>
                  <a:cubicBezTo>
                    <a:pt x="28778" y="29112"/>
                    <a:pt x="29064" y="28933"/>
                    <a:pt x="29350" y="28719"/>
                  </a:cubicBezTo>
                  <a:cubicBezTo>
                    <a:pt x="29457" y="28659"/>
                    <a:pt x="29576" y="28552"/>
                    <a:pt x="29671" y="28457"/>
                  </a:cubicBezTo>
                  <a:cubicBezTo>
                    <a:pt x="29790" y="28326"/>
                    <a:pt x="29850" y="28159"/>
                    <a:pt x="29850" y="27981"/>
                  </a:cubicBezTo>
                  <a:cubicBezTo>
                    <a:pt x="29850" y="27909"/>
                    <a:pt x="29838" y="27814"/>
                    <a:pt x="29838" y="27742"/>
                  </a:cubicBezTo>
                  <a:cubicBezTo>
                    <a:pt x="29826" y="27659"/>
                    <a:pt x="29826" y="27612"/>
                    <a:pt x="29814" y="27528"/>
                  </a:cubicBezTo>
                  <a:lnTo>
                    <a:pt x="29790" y="27445"/>
                  </a:lnTo>
                  <a:lnTo>
                    <a:pt x="29767" y="27219"/>
                  </a:lnTo>
                  <a:cubicBezTo>
                    <a:pt x="29755" y="27040"/>
                    <a:pt x="29731" y="26861"/>
                    <a:pt x="29707" y="26695"/>
                  </a:cubicBezTo>
                  <a:cubicBezTo>
                    <a:pt x="29671" y="26492"/>
                    <a:pt x="29636" y="26278"/>
                    <a:pt x="29600" y="26052"/>
                  </a:cubicBezTo>
                  <a:lnTo>
                    <a:pt x="29576" y="25933"/>
                  </a:lnTo>
                  <a:lnTo>
                    <a:pt x="29552" y="25849"/>
                  </a:lnTo>
                  <a:cubicBezTo>
                    <a:pt x="29540" y="25742"/>
                    <a:pt x="29528" y="25659"/>
                    <a:pt x="29517" y="25564"/>
                  </a:cubicBezTo>
                  <a:cubicBezTo>
                    <a:pt x="29469" y="25254"/>
                    <a:pt x="29469" y="24909"/>
                    <a:pt x="29469" y="24528"/>
                  </a:cubicBezTo>
                  <a:cubicBezTo>
                    <a:pt x="29481" y="24028"/>
                    <a:pt x="29493" y="23647"/>
                    <a:pt x="29528" y="23278"/>
                  </a:cubicBezTo>
                  <a:cubicBezTo>
                    <a:pt x="29648" y="22254"/>
                    <a:pt x="29933" y="21194"/>
                    <a:pt x="30374" y="20027"/>
                  </a:cubicBezTo>
                  <a:lnTo>
                    <a:pt x="30374" y="20027"/>
                  </a:lnTo>
                  <a:lnTo>
                    <a:pt x="30326" y="20075"/>
                  </a:lnTo>
                  <a:lnTo>
                    <a:pt x="30374" y="20015"/>
                  </a:lnTo>
                  <a:lnTo>
                    <a:pt x="30410" y="19956"/>
                  </a:lnTo>
                  <a:lnTo>
                    <a:pt x="30410" y="19956"/>
                  </a:lnTo>
                  <a:lnTo>
                    <a:pt x="30362" y="20003"/>
                  </a:lnTo>
                  <a:lnTo>
                    <a:pt x="30671" y="19313"/>
                  </a:lnTo>
                  <a:lnTo>
                    <a:pt x="30707" y="19253"/>
                  </a:lnTo>
                  <a:cubicBezTo>
                    <a:pt x="30731" y="19170"/>
                    <a:pt x="30767" y="19099"/>
                    <a:pt x="30791" y="19003"/>
                  </a:cubicBezTo>
                  <a:lnTo>
                    <a:pt x="30838" y="18884"/>
                  </a:lnTo>
                  <a:cubicBezTo>
                    <a:pt x="30922" y="18634"/>
                    <a:pt x="31005" y="18396"/>
                    <a:pt x="31088" y="18146"/>
                  </a:cubicBezTo>
                  <a:lnTo>
                    <a:pt x="31136" y="18003"/>
                  </a:lnTo>
                  <a:lnTo>
                    <a:pt x="31160" y="17932"/>
                  </a:lnTo>
                  <a:cubicBezTo>
                    <a:pt x="31207" y="17765"/>
                    <a:pt x="31267" y="17622"/>
                    <a:pt x="31326" y="17467"/>
                  </a:cubicBezTo>
                  <a:cubicBezTo>
                    <a:pt x="31398" y="17229"/>
                    <a:pt x="31505" y="17015"/>
                    <a:pt x="31600" y="16789"/>
                  </a:cubicBezTo>
                  <a:lnTo>
                    <a:pt x="31624" y="16694"/>
                  </a:lnTo>
                  <a:cubicBezTo>
                    <a:pt x="31719" y="16515"/>
                    <a:pt x="31791" y="16336"/>
                    <a:pt x="31862" y="16158"/>
                  </a:cubicBezTo>
                  <a:lnTo>
                    <a:pt x="31922" y="16027"/>
                  </a:lnTo>
                  <a:cubicBezTo>
                    <a:pt x="31993" y="15860"/>
                    <a:pt x="32053" y="15705"/>
                    <a:pt x="32148" y="15551"/>
                  </a:cubicBezTo>
                  <a:cubicBezTo>
                    <a:pt x="32267" y="15312"/>
                    <a:pt x="32386" y="15074"/>
                    <a:pt x="32493" y="14836"/>
                  </a:cubicBezTo>
                  <a:cubicBezTo>
                    <a:pt x="32576" y="14646"/>
                    <a:pt x="32672" y="14443"/>
                    <a:pt x="32755" y="14265"/>
                  </a:cubicBezTo>
                  <a:cubicBezTo>
                    <a:pt x="32934" y="13896"/>
                    <a:pt x="33112" y="13479"/>
                    <a:pt x="33279" y="13026"/>
                  </a:cubicBezTo>
                  <a:lnTo>
                    <a:pt x="33398" y="12693"/>
                  </a:lnTo>
                  <a:lnTo>
                    <a:pt x="33517" y="12372"/>
                  </a:lnTo>
                  <a:cubicBezTo>
                    <a:pt x="33541" y="12264"/>
                    <a:pt x="33589" y="12157"/>
                    <a:pt x="33624" y="12050"/>
                  </a:cubicBezTo>
                  <a:lnTo>
                    <a:pt x="33719" y="11729"/>
                  </a:lnTo>
                  <a:cubicBezTo>
                    <a:pt x="33779" y="11491"/>
                    <a:pt x="33839" y="11264"/>
                    <a:pt x="33898" y="11026"/>
                  </a:cubicBezTo>
                  <a:lnTo>
                    <a:pt x="33946" y="10919"/>
                  </a:lnTo>
                  <a:lnTo>
                    <a:pt x="33946" y="10907"/>
                  </a:lnTo>
                  <a:lnTo>
                    <a:pt x="33981" y="10800"/>
                  </a:lnTo>
                  <a:lnTo>
                    <a:pt x="33958" y="10836"/>
                  </a:lnTo>
                  <a:lnTo>
                    <a:pt x="33958" y="10800"/>
                  </a:lnTo>
                  <a:lnTo>
                    <a:pt x="33946" y="10824"/>
                  </a:lnTo>
                  <a:lnTo>
                    <a:pt x="33946" y="10800"/>
                  </a:lnTo>
                  <a:lnTo>
                    <a:pt x="33934" y="10824"/>
                  </a:lnTo>
                  <a:cubicBezTo>
                    <a:pt x="34017" y="10431"/>
                    <a:pt x="34112" y="10014"/>
                    <a:pt x="34196" y="9526"/>
                  </a:cubicBezTo>
                  <a:cubicBezTo>
                    <a:pt x="34243" y="9312"/>
                    <a:pt x="34279" y="9097"/>
                    <a:pt x="34303" y="8871"/>
                  </a:cubicBezTo>
                  <a:cubicBezTo>
                    <a:pt x="34339" y="8633"/>
                    <a:pt x="34351" y="8443"/>
                    <a:pt x="34351" y="8240"/>
                  </a:cubicBezTo>
                  <a:lnTo>
                    <a:pt x="34351" y="8038"/>
                  </a:lnTo>
                  <a:cubicBezTo>
                    <a:pt x="34351" y="7990"/>
                    <a:pt x="34362" y="7847"/>
                    <a:pt x="34481" y="7764"/>
                  </a:cubicBezTo>
                  <a:cubicBezTo>
                    <a:pt x="34481" y="7728"/>
                    <a:pt x="34493" y="7681"/>
                    <a:pt x="34493" y="7621"/>
                  </a:cubicBezTo>
                  <a:lnTo>
                    <a:pt x="34493" y="7407"/>
                  </a:lnTo>
                  <a:cubicBezTo>
                    <a:pt x="34351" y="7204"/>
                    <a:pt x="34220" y="6978"/>
                    <a:pt x="34065" y="6776"/>
                  </a:cubicBezTo>
                  <a:lnTo>
                    <a:pt x="34041" y="6776"/>
                  </a:lnTo>
                  <a:cubicBezTo>
                    <a:pt x="33934" y="6776"/>
                    <a:pt x="33862" y="6799"/>
                    <a:pt x="33779" y="6847"/>
                  </a:cubicBezTo>
                  <a:cubicBezTo>
                    <a:pt x="33529" y="6668"/>
                    <a:pt x="33267" y="6478"/>
                    <a:pt x="32946" y="6311"/>
                  </a:cubicBezTo>
                  <a:cubicBezTo>
                    <a:pt x="32767" y="6216"/>
                    <a:pt x="32612" y="6133"/>
                    <a:pt x="32446" y="6061"/>
                  </a:cubicBezTo>
                  <a:lnTo>
                    <a:pt x="32338" y="6026"/>
                  </a:lnTo>
                  <a:lnTo>
                    <a:pt x="32195" y="5966"/>
                  </a:lnTo>
                  <a:lnTo>
                    <a:pt x="32148" y="5954"/>
                  </a:lnTo>
                  <a:cubicBezTo>
                    <a:pt x="32029" y="5906"/>
                    <a:pt x="31898" y="5859"/>
                    <a:pt x="31755" y="5835"/>
                  </a:cubicBezTo>
                  <a:cubicBezTo>
                    <a:pt x="31481" y="5740"/>
                    <a:pt x="31195" y="5656"/>
                    <a:pt x="30886" y="5597"/>
                  </a:cubicBezTo>
                  <a:lnTo>
                    <a:pt x="30029" y="5418"/>
                  </a:lnTo>
                  <a:lnTo>
                    <a:pt x="29957" y="5406"/>
                  </a:lnTo>
                  <a:cubicBezTo>
                    <a:pt x="29481" y="5311"/>
                    <a:pt x="29052" y="5264"/>
                    <a:pt x="28695" y="5252"/>
                  </a:cubicBezTo>
                  <a:cubicBezTo>
                    <a:pt x="28564" y="5252"/>
                    <a:pt x="28445" y="5240"/>
                    <a:pt x="28302" y="5240"/>
                  </a:cubicBezTo>
                  <a:lnTo>
                    <a:pt x="25361" y="5240"/>
                  </a:lnTo>
                  <a:cubicBezTo>
                    <a:pt x="25171" y="5240"/>
                    <a:pt x="24968" y="5240"/>
                    <a:pt x="24766" y="5228"/>
                  </a:cubicBezTo>
                  <a:cubicBezTo>
                    <a:pt x="24373" y="5204"/>
                    <a:pt x="23956" y="5192"/>
                    <a:pt x="23563" y="5133"/>
                  </a:cubicBezTo>
                  <a:cubicBezTo>
                    <a:pt x="23051" y="5061"/>
                    <a:pt x="22575" y="4966"/>
                    <a:pt x="22159" y="4847"/>
                  </a:cubicBezTo>
                  <a:cubicBezTo>
                    <a:pt x="21658" y="4716"/>
                    <a:pt x="21206" y="4549"/>
                    <a:pt x="20801" y="4347"/>
                  </a:cubicBezTo>
                  <a:cubicBezTo>
                    <a:pt x="20492" y="4192"/>
                    <a:pt x="20194" y="4001"/>
                    <a:pt x="19837" y="3763"/>
                  </a:cubicBezTo>
                  <a:lnTo>
                    <a:pt x="19730" y="3704"/>
                  </a:lnTo>
                  <a:lnTo>
                    <a:pt x="19575" y="3597"/>
                  </a:lnTo>
                  <a:cubicBezTo>
                    <a:pt x="19432" y="3513"/>
                    <a:pt x="19301" y="3442"/>
                    <a:pt x="19170" y="3347"/>
                  </a:cubicBezTo>
                  <a:lnTo>
                    <a:pt x="19015" y="3228"/>
                  </a:lnTo>
                  <a:lnTo>
                    <a:pt x="18944" y="3168"/>
                  </a:lnTo>
                  <a:cubicBezTo>
                    <a:pt x="18860" y="3097"/>
                    <a:pt x="18753" y="3025"/>
                    <a:pt x="18658" y="2942"/>
                  </a:cubicBezTo>
                  <a:cubicBezTo>
                    <a:pt x="18456" y="2799"/>
                    <a:pt x="18277" y="2632"/>
                    <a:pt x="18098" y="2466"/>
                  </a:cubicBezTo>
                  <a:cubicBezTo>
                    <a:pt x="17932" y="2311"/>
                    <a:pt x="17801" y="2156"/>
                    <a:pt x="17670" y="1989"/>
                  </a:cubicBezTo>
                  <a:cubicBezTo>
                    <a:pt x="17325" y="1573"/>
                    <a:pt x="17027" y="1132"/>
                    <a:pt x="16836" y="834"/>
                  </a:cubicBezTo>
                  <a:cubicBezTo>
                    <a:pt x="16694" y="644"/>
                    <a:pt x="16574" y="430"/>
                    <a:pt x="16455" y="227"/>
                  </a:cubicBezTo>
                  <a:lnTo>
                    <a:pt x="16396" y="132"/>
                  </a:lnTo>
                  <a:lnTo>
                    <a:pt x="16372" y="25"/>
                  </a:lnTo>
                  <a:lnTo>
                    <a:pt x="16360" y="13"/>
                  </a:lnTo>
                  <a:lnTo>
                    <a:pt x="16336"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3163;p83">
              <a:extLst>
                <a:ext uri="{FF2B5EF4-FFF2-40B4-BE49-F238E27FC236}">
                  <a16:creationId xmlns:a16="http://schemas.microsoft.com/office/drawing/2014/main" id="{1A63F1AC-1FC8-49B2-9AC0-E675D7A29F93}"/>
                </a:ext>
              </a:extLst>
            </p:cNvPr>
            <p:cNvSpPr/>
            <p:nvPr/>
          </p:nvSpPr>
          <p:spPr>
            <a:xfrm>
              <a:off x="4018350" y="2195275"/>
              <a:ext cx="118500" cy="74200"/>
            </a:xfrm>
            <a:custGeom>
              <a:avLst/>
              <a:gdLst/>
              <a:ahLst/>
              <a:cxnLst/>
              <a:rect l="l" t="t" r="r" b="b"/>
              <a:pathLst>
                <a:path w="4740" h="2968" extrusionOk="0">
                  <a:moveTo>
                    <a:pt x="3263" y="1182"/>
                  </a:moveTo>
                  <a:cubicBezTo>
                    <a:pt x="3263" y="1194"/>
                    <a:pt x="3275" y="1194"/>
                    <a:pt x="3287" y="1194"/>
                  </a:cubicBezTo>
                  <a:cubicBezTo>
                    <a:pt x="3275" y="1194"/>
                    <a:pt x="3275" y="1182"/>
                    <a:pt x="3263" y="1182"/>
                  </a:cubicBezTo>
                  <a:close/>
                  <a:moveTo>
                    <a:pt x="1017" y="0"/>
                  </a:moveTo>
                  <a:cubicBezTo>
                    <a:pt x="971" y="0"/>
                    <a:pt x="923" y="9"/>
                    <a:pt x="881" y="27"/>
                  </a:cubicBezTo>
                  <a:cubicBezTo>
                    <a:pt x="727" y="51"/>
                    <a:pt x="608" y="110"/>
                    <a:pt x="489" y="206"/>
                  </a:cubicBezTo>
                  <a:cubicBezTo>
                    <a:pt x="346" y="301"/>
                    <a:pt x="227" y="479"/>
                    <a:pt x="155" y="646"/>
                  </a:cubicBezTo>
                  <a:cubicBezTo>
                    <a:pt x="72" y="801"/>
                    <a:pt x="48" y="979"/>
                    <a:pt x="12" y="1134"/>
                  </a:cubicBezTo>
                  <a:cubicBezTo>
                    <a:pt x="0" y="1229"/>
                    <a:pt x="0" y="1313"/>
                    <a:pt x="12" y="1408"/>
                  </a:cubicBezTo>
                  <a:lnTo>
                    <a:pt x="60" y="1765"/>
                  </a:lnTo>
                  <a:cubicBezTo>
                    <a:pt x="119" y="2003"/>
                    <a:pt x="239" y="2241"/>
                    <a:pt x="417" y="2408"/>
                  </a:cubicBezTo>
                  <a:cubicBezTo>
                    <a:pt x="584" y="2551"/>
                    <a:pt x="762" y="2670"/>
                    <a:pt x="953" y="2765"/>
                  </a:cubicBezTo>
                  <a:cubicBezTo>
                    <a:pt x="1143" y="2849"/>
                    <a:pt x="1370" y="2884"/>
                    <a:pt x="1596" y="2920"/>
                  </a:cubicBezTo>
                  <a:cubicBezTo>
                    <a:pt x="1703" y="2944"/>
                    <a:pt x="1798" y="2968"/>
                    <a:pt x="1905" y="2968"/>
                  </a:cubicBezTo>
                  <a:lnTo>
                    <a:pt x="2251" y="2968"/>
                  </a:lnTo>
                  <a:cubicBezTo>
                    <a:pt x="2465" y="2968"/>
                    <a:pt x="2679" y="2956"/>
                    <a:pt x="2882" y="2908"/>
                  </a:cubicBezTo>
                  <a:cubicBezTo>
                    <a:pt x="3120" y="2861"/>
                    <a:pt x="3358" y="2789"/>
                    <a:pt x="3572" y="2706"/>
                  </a:cubicBezTo>
                  <a:cubicBezTo>
                    <a:pt x="3679" y="2658"/>
                    <a:pt x="3763" y="2599"/>
                    <a:pt x="3870" y="2539"/>
                  </a:cubicBezTo>
                  <a:cubicBezTo>
                    <a:pt x="3977" y="2480"/>
                    <a:pt x="4072" y="2420"/>
                    <a:pt x="4168" y="2349"/>
                  </a:cubicBezTo>
                  <a:cubicBezTo>
                    <a:pt x="4251" y="2289"/>
                    <a:pt x="4346" y="2230"/>
                    <a:pt x="4418" y="2146"/>
                  </a:cubicBezTo>
                  <a:cubicBezTo>
                    <a:pt x="4513" y="2075"/>
                    <a:pt x="4584" y="1991"/>
                    <a:pt x="4668" y="1896"/>
                  </a:cubicBezTo>
                  <a:cubicBezTo>
                    <a:pt x="4739" y="1837"/>
                    <a:pt x="4691" y="1730"/>
                    <a:pt x="4632" y="1694"/>
                  </a:cubicBezTo>
                  <a:cubicBezTo>
                    <a:pt x="4606" y="1673"/>
                    <a:pt x="4575" y="1663"/>
                    <a:pt x="4546" y="1663"/>
                  </a:cubicBezTo>
                  <a:cubicBezTo>
                    <a:pt x="4508" y="1663"/>
                    <a:pt x="4473" y="1679"/>
                    <a:pt x="4453" y="1706"/>
                  </a:cubicBezTo>
                  <a:cubicBezTo>
                    <a:pt x="4346" y="1432"/>
                    <a:pt x="3989" y="1432"/>
                    <a:pt x="3739" y="1396"/>
                  </a:cubicBezTo>
                  <a:lnTo>
                    <a:pt x="3691" y="1396"/>
                  </a:lnTo>
                  <a:cubicBezTo>
                    <a:pt x="3560" y="1360"/>
                    <a:pt x="3429" y="1313"/>
                    <a:pt x="3310" y="1253"/>
                  </a:cubicBezTo>
                  <a:cubicBezTo>
                    <a:pt x="3132" y="1170"/>
                    <a:pt x="2965" y="1063"/>
                    <a:pt x="2810" y="932"/>
                  </a:cubicBezTo>
                  <a:cubicBezTo>
                    <a:pt x="2655" y="801"/>
                    <a:pt x="2489" y="658"/>
                    <a:pt x="2310" y="539"/>
                  </a:cubicBezTo>
                  <a:cubicBezTo>
                    <a:pt x="2132" y="408"/>
                    <a:pt x="1953" y="289"/>
                    <a:pt x="1763" y="182"/>
                  </a:cubicBezTo>
                  <a:cubicBezTo>
                    <a:pt x="1572" y="86"/>
                    <a:pt x="1382" y="27"/>
                    <a:pt x="1179" y="27"/>
                  </a:cubicBezTo>
                  <a:lnTo>
                    <a:pt x="1143" y="27"/>
                  </a:lnTo>
                  <a:cubicBezTo>
                    <a:pt x="1108" y="9"/>
                    <a:pt x="1063" y="0"/>
                    <a:pt x="101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3164;p83">
              <a:extLst>
                <a:ext uri="{FF2B5EF4-FFF2-40B4-BE49-F238E27FC236}">
                  <a16:creationId xmlns:a16="http://schemas.microsoft.com/office/drawing/2014/main" id="{AFD76A46-DA7A-4B3B-B623-53D2736C5FA6}"/>
                </a:ext>
              </a:extLst>
            </p:cNvPr>
            <p:cNvSpPr/>
            <p:nvPr/>
          </p:nvSpPr>
          <p:spPr>
            <a:xfrm>
              <a:off x="3779625" y="3790175"/>
              <a:ext cx="268800" cy="141425"/>
            </a:xfrm>
            <a:custGeom>
              <a:avLst/>
              <a:gdLst/>
              <a:ahLst/>
              <a:cxnLst/>
              <a:rect l="l" t="t" r="r" b="b"/>
              <a:pathLst>
                <a:path w="10752" h="5657" extrusionOk="0">
                  <a:moveTo>
                    <a:pt x="751" y="1"/>
                  </a:moveTo>
                  <a:cubicBezTo>
                    <a:pt x="655" y="13"/>
                    <a:pt x="560" y="24"/>
                    <a:pt x="489" y="72"/>
                  </a:cubicBezTo>
                  <a:cubicBezTo>
                    <a:pt x="274" y="179"/>
                    <a:pt x="155" y="382"/>
                    <a:pt x="132" y="703"/>
                  </a:cubicBezTo>
                  <a:cubicBezTo>
                    <a:pt x="84" y="1001"/>
                    <a:pt x="203" y="1298"/>
                    <a:pt x="453" y="1632"/>
                  </a:cubicBezTo>
                  <a:cubicBezTo>
                    <a:pt x="536" y="1727"/>
                    <a:pt x="608" y="1787"/>
                    <a:pt x="691" y="1858"/>
                  </a:cubicBezTo>
                  <a:cubicBezTo>
                    <a:pt x="774" y="1918"/>
                    <a:pt x="834" y="1977"/>
                    <a:pt x="894" y="2049"/>
                  </a:cubicBezTo>
                  <a:lnTo>
                    <a:pt x="905" y="2132"/>
                  </a:lnTo>
                  <a:cubicBezTo>
                    <a:pt x="834" y="2168"/>
                    <a:pt x="774" y="2168"/>
                    <a:pt x="715" y="2191"/>
                  </a:cubicBezTo>
                  <a:cubicBezTo>
                    <a:pt x="632" y="2203"/>
                    <a:pt x="548" y="2215"/>
                    <a:pt x="477" y="2251"/>
                  </a:cubicBezTo>
                  <a:cubicBezTo>
                    <a:pt x="322" y="2299"/>
                    <a:pt x="215" y="2358"/>
                    <a:pt x="155" y="2441"/>
                  </a:cubicBezTo>
                  <a:cubicBezTo>
                    <a:pt x="96" y="2501"/>
                    <a:pt x="60" y="2572"/>
                    <a:pt x="36" y="2644"/>
                  </a:cubicBezTo>
                  <a:cubicBezTo>
                    <a:pt x="12" y="2691"/>
                    <a:pt x="12" y="2751"/>
                    <a:pt x="12" y="2799"/>
                  </a:cubicBezTo>
                  <a:cubicBezTo>
                    <a:pt x="1" y="2930"/>
                    <a:pt x="36" y="3037"/>
                    <a:pt x="96" y="3132"/>
                  </a:cubicBezTo>
                  <a:cubicBezTo>
                    <a:pt x="143" y="3227"/>
                    <a:pt x="203" y="3299"/>
                    <a:pt x="263" y="3358"/>
                  </a:cubicBezTo>
                  <a:cubicBezTo>
                    <a:pt x="334" y="3453"/>
                    <a:pt x="393" y="3489"/>
                    <a:pt x="453" y="3537"/>
                  </a:cubicBezTo>
                  <a:cubicBezTo>
                    <a:pt x="560" y="3608"/>
                    <a:pt x="632" y="3656"/>
                    <a:pt x="727" y="3703"/>
                  </a:cubicBezTo>
                  <a:cubicBezTo>
                    <a:pt x="905" y="3775"/>
                    <a:pt x="1072" y="3823"/>
                    <a:pt x="1227" y="3870"/>
                  </a:cubicBezTo>
                  <a:cubicBezTo>
                    <a:pt x="1263" y="3870"/>
                    <a:pt x="1275" y="3882"/>
                    <a:pt x="1310" y="3882"/>
                  </a:cubicBezTo>
                  <a:lnTo>
                    <a:pt x="1429" y="3870"/>
                  </a:lnTo>
                  <a:cubicBezTo>
                    <a:pt x="1465" y="3846"/>
                    <a:pt x="1513" y="3846"/>
                    <a:pt x="1560" y="3846"/>
                  </a:cubicBezTo>
                  <a:lnTo>
                    <a:pt x="1572" y="3846"/>
                  </a:lnTo>
                  <a:lnTo>
                    <a:pt x="1620" y="3834"/>
                  </a:lnTo>
                  <a:lnTo>
                    <a:pt x="1632" y="3834"/>
                  </a:lnTo>
                  <a:cubicBezTo>
                    <a:pt x="1727" y="3846"/>
                    <a:pt x="1798" y="3870"/>
                    <a:pt x="1858" y="3930"/>
                  </a:cubicBezTo>
                  <a:cubicBezTo>
                    <a:pt x="1894" y="3965"/>
                    <a:pt x="1929" y="4037"/>
                    <a:pt x="1941" y="4084"/>
                  </a:cubicBezTo>
                  <a:cubicBezTo>
                    <a:pt x="1965" y="4144"/>
                    <a:pt x="1977" y="4204"/>
                    <a:pt x="1977" y="4287"/>
                  </a:cubicBezTo>
                  <a:lnTo>
                    <a:pt x="1977" y="4489"/>
                  </a:lnTo>
                  <a:cubicBezTo>
                    <a:pt x="1977" y="4585"/>
                    <a:pt x="1977" y="4668"/>
                    <a:pt x="1989" y="4739"/>
                  </a:cubicBezTo>
                  <a:cubicBezTo>
                    <a:pt x="2001" y="4823"/>
                    <a:pt x="2025" y="4906"/>
                    <a:pt x="2048" y="4977"/>
                  </a:cubicBezTo>
                  <a:cubicBezTo>
                    <a:pt x="2060" y="5025"/>
                    <a:pt x="2096" y="5061"/>
                    <a:pt x="2144" y="5120"/>
                  </a:cubicBezTo>
                  <a:cubicBezTo>
                    <a:pt x="2203" y="5144"/>
                    <a:pt x="2287" y="5180"/>
                    <a:pt x="2358" y="5192"/>
                  </a:cubicBezTo>
                  <a:cubicBezTo>
                    <a:pt x="2465" y="5227"/>
                    <a:pt x="2584" y="5239"/>
                    <a:pt x="2691" y="5239"/>
                  </a:cubicBezTo>
                  <a:lnTo>
                    <a:pt x="2751" y="5239"/>
                  </a:lnTo>
                  <a:cubicBezTo>
                    <a:pt x="2799" y="5239"/>
                    <a:pt x="2834" y="5239"/>
                    <a:pt x="2894" y="5216"/>
                  </a:cubicBezTo>
                  <a:cubicBezTo>
                    <a:pt x="3001" y="5204"/>
                    <a:pt x="3108" y="5180"/>
                    <a:pt x="3215" y="5132"/>
                  </a:cubicBezTo>
                  <a:lnTo>
                    <a:pt x="3299" y="5097"/>
                  </a:lnTo>
                  <a:cubicBezTo>
                    <a:pt x="3406" y="5073"/>
                    <a:pt x="3513" y="5037"/>
                    <a:pt x="3608" y="5001"/>
                  </a:cubicBezTo>
                  <a:lnTo>
                    <a:pt x="3811" y="4942"/>
                  </a:lnTo>
                  <a:cubicBezTo>
                    <a:pt x="3882" y="4906"/>
                    <a:pt x="3953" y="4906"/>
                    <a:pt x="4025" y="4894"/>
                  </a:cubicBezTo>
                  <a:lnTo>
                    <a:pt x="4132" y="4858"/>
                  </a:lnTo>
                  <a:cubicBezTo>
                    <a:pt x="4227" y="4846"/>
                    <a:pt x="4299" y="4823"/>
                    <a:pt x="4418" y="4823"/>
                  </a:cubicBezTo>
                  <a:cubicBezTo>
                    <a:pt x="4477" y="4823"/>
                    <a:pt x="4537" y="4846"/>
                    <a:pt x="4584" y="4882"/>
                  </a:cubicBezTo>
                  <a:cubicBezTo>
                    <a:pt x="4608" y="4882"/>
                    <a:pt x="4644" y="4858"/>
                    <a:pt x="4668" y="4858"/>
                  </a:cubicBezTo>
                  <a:cubicBezTo>
                    <a:pt x="4704" y="4906"/>
                    <a:pt x="4715" y="4954"/>
                    <a:pt x="4739" y="5001"/>
                  </a:cubicBezTo>
                  <a:cubicBezTo>
                    <a:pt x="4763" y="5037"/>
                    <a:pt x="4775" y="5097"/>
                    <a:pt x="4787" y="5156"/>
                  </a:cubicBezTo>
                  <a:lnTo>
                    <a:pt x="4823" y="5275"/>
                  </a:lnTo>
                  <a:cubicBezTo>
                    <a:pt x="4835" y="5311"/>
                    <a:pt x="4846" y="5358"/>
                    <a:pt x="4858" y="5382"/>
                  </a:cubicBezTo>
                  <a:lnTo>
                    <a:pt x="4882" y="5394"/>
                  </a:lnTo>
                  <a:cubicBezTo>
                    <a:pt x="4942" y="5442"/>
                    <a:pt x="4977" y="5478"/>
                    <a:pt x="5037" y="5501"/>
                  </a:cubicBezTo>
                  <a:cubicBezTo>
                    <a:pt x="5216" y="5561"/>
                    <a:pt x="5394" y="5620"/>
                    <a:pt x="5608" y="5656"/>
                  </a:cubicBezTo>
                  <a:lnTo>
                    <a:pt x="5930" y="5656"/>
                  </a:lnTo>
                  <a:cubicBezTo>
                    <a:pt x="5978" y="5620"/>
                    <a:pt x="6025" y="5608"/>
                    <a:pt x="6073" y="5573"/>
                  </a:cubicBezTo>
                  <a:cubicBezTo>
                    <a:pt x="6156" y="5537"/>
                    <a:pt x="6228" y="5489"/>
                    <a:pt x="6323" y="5442"/>
                  </a:cubicBezTo>
                  <a:cubicBezTo>
                    <a:pt x="6501" y="5358"/>
                    <a:pt x="6668" y="5263"/>
                    <a:pt x="6859" y="5192"/>
                  </a:cubicBezTo>
                  <a:cubicBezTo>
                    <a:pt x="6990" y="5144"/>
                    <a:pt x="7109" y="5097"/>
                    <a:pt x="7240" y="5085"/>
                  </a:cubicBezTo>
                  <a:cubicBezTo>
                    <a:pt x="7335" y="5073"/>
                    <a:pt x="7406" y="5073"/>
                    <a:pt x="7502" y="5073"/>
                  </a:cubicBezTo>
                  <a:cubicBezTo>
                    <a:pt x="7561" y="5097"/>
                    <a:pt x="7585" y="5132"/>
                    <a:pt x="7621" y="5156"/>
                  </a:cubicBezTo>
                  <a:lnTo>
                    <a:pt x="7656" y="5204"/>
                  </a:lnTo>
                  <a:cubicBezTo>
                    <a:pt x="7763" y="5311"/>
                    <a:pt x="7883" y="5382"/>
                    <a:pt x="8049" y="5442"/>
                  </a:cubicBezTo>
                  <a:cubicBezTo>
                    <a:pt x="8097" y="5454"/>
                    <a:pt x="8121" y="5454"/>
                    <a:pt x="8168" y="5478"/>
                  </a:cubicBezTo>
                  <a:cubicBezTo>
                    <a:pt x="8240" y="5489"/>
                    <a:pt x="8299" y="5489"/>
                    <a:pt x="8359" y="5489"/>
                  </a:cubicBezTo>
                  <a:cubicBezTo>
                    <a:pt x="8418" y="5489"/>
                    <a:pt x="8478" y="5489"/>
                    <a:pt x="8549" y="5478"/>
                  </a:cubicBezTo>
                  <a:cubicBezTo>
                    <a:pt x="8692" y="5454"/>
                    <a:pt x="8835" y="5370"/>
                    <a:pt x="9002" y="5216"/>
                  </a:cubicBezTo>
                  <a:cubicBezTo>
                    <a:pt x="9180" y="5061"/>
                    <a:pt x="9311" y="4823"/>
                    <a:pt x="9418" y="4501"/>
                  </a:cubicBezTo>
                  <a:cubicBezTo>
                    <a:pt x="9478" y="4346"/>
                    <a:pt x="9490" y="4180"/>
                    <a:pt x="9502" y="4049"/>
                  </a:cubicBezTo>
                  <a:cubicBezTo>
                    <a:pt x="9502" y="3989"/>
                    <a:pt x="9526" y="3930"/>
                    <a:pt x="9526" y="3870"/>
                  </a:cubicBezTo>
                  <a:lnTo>
                    <a:pt x="9526" y="3763"/>
                  </a:lnTo>
                  <a:cubicBezTo>
                    <a:pt x="9645" y="3751"/>
                    <a:pt x="9740" y="3727"/>
                    <a:pt x="9835" y="3703"/>
                  </a:cubicBezTo>
                  <a:cubicBezTo>
                    <a:pt x="10002" y="3644"/>
                    <a:pt x="10145" y="3549"/>
                    <a:pt x="10299" y="3418"/>
                  </a:cubicBezTo>
                  <a:cubicBezTo>
                    <a:pt x="10514" y="3215"/>
                    <a:pt x="10657" y="3013"/>
                    <a:pt x="10692" y="2822"/>
                  </a:cubicBezTo>
                  <a:cubicBezTo>
                    <a:pt x="10752" y="2537"/>
                    <a:pt x="10680" y="2227"/>
                    <a:pt x="10454" y="1977"/>
                  </a:cubicBezTo>
                  <a:cubicBezTo>
                    <a:pt x="10395" y="1918"/>
                    <a:pt x="10323" y="1858"/>
                    <a:pt x="10252" y="1799"/>
                  </a:cubicBezTo>
                  <a:cubicBezTo>
                    <a:pt x="10371" y="1572"/>
                    <a:pt x="10359" y="1346"/>
                    <a:pt x="10240" y="1144"/>
                  </a:cubicBezTo>
                  <a:cubicBezTo>
                    <a:pt x="10121" y="953"/>
                    <a:pt x="9942" y="798"/>
                    <a:pt x="9704" y="715"/>
                  </a:cubicBezTo>
                  <a:cubicBezTo>
                    <a:pt x="9657" y="691"/>
                    <a:pt x="9597" y="679"/>
                    <a:pt x="9549" y="667"/>
                  </a:cubicBezTo>
                  <a:lnTo>
                    <a:pt x="9502" y="656"/>
                  </a:lnTo>
                  <a:cubicBezTo>
                    <a:pt x="9442" y="632"/>
                    <a:pt x="9383" y="620"/>
                    <a:pt x="9311" y="620"/>
                  </a:cubicBezTo>
                  <a:cubicBezTo>
                    <a:pt x="9180" y="620"/>
                    <a:pt x="9085" y="656"/>
                    <a:pt x="8966" y="715"/>
                  </a:cubicBezTo>
                  <a:cubicBezTo>
                    <a:pt x="8895" y="751"/>
                    <a:pt x="8823" y="798"/>
                    <a:pt x="8764" y="846"/>
                  </a:cubicBezTo>
                  <a:lnTo>
                    <a:pt x="8692" y="894"/>
                  </a:lnTo>
                  <a:cubicBezTo>
                    <a:pt x="8573" y="965"/>
                    <a:pt x="8466" y="1048"/>
                    <a:pt x="8359" y="1144"/>
                  </a:cubicBezTo>
                  <a:lnTo>
                    <a:pt x="8299" y="1191"/>
                  </a:lnTo>
                  <a:cubicBezTo>
                    <a:pt x="8002" y="1406"/>
                    <a:pt x="7704" y="1584"/>
                    <a:pt x="7406" y="1739"/>
                  </a:cubicBezTo>
                  <a:cubicBezTo>
                    <a:pt x="7121" y="1846"/>
                    <a:pt x="6823" y="1882"/>
                    <a:pt x="6561" y="1929"/>
                  </a:cubicBezTo>
                  <a:cubicBezTo>
                    <a:pt x="6489" y="1941"/>
                    <a:pt x="6394" y="1941"/>
                    <a:pt x="6311" y="1965"/>
                  </a:cubicBezTo>
                  <a:cubicBezTo>
                    <a:pt x="6156" y="1989"/>
                    <a:pt x="6025" y="2001"/>
                    <a:pt x="5906" y="2025"/>
                  </a:cubicBezTo>
                  <a:cubicBezTo>
                    <a:pt x="5751" y="2037"/>
                    <a:pt x="5597" y="2049"/>
                    <a:pt x="5430" y="2049"/>
                  </a:cubicBezTo>
                  <a:lnTo>
                    <a:pt x="5216" y="2049"/>
                  </a:lnTo>
                  <a:cubicBezTo>
                    <a:pt x="5037" y="2049"/>
                    <a:pt x="4858" y="2037"/>
                    <a:pt x="4680" y="2025"/>
                  </a:cubicBezTo>
                  <a:cubicBezTo>
                    <a:pt x="4477" y="1989"/>
                    <a:pt x="4251" y="1929"/>
                    <a:pt x="3965" y="1846"/>
                  </a:cubicBezTo>
                  <a:cubicBezTo>
                    <a:pt x="3596" y="1703"/>
                    <a:pt x="3227" y="1513"/>
                    <a:pt x="2799" y="1227"/>
                  </a:cubicBezTo>
                  <a:cubicBezTo>
                    <a:pt x="2525" y="1048"/>
                    <a:pt x="2287" y="870"/>
                    <a:pt x="2084" y="679"/>
                  </a:cubicBezTo>
                  <a:cubicBezTo>
                    <a:pt x="1941" y="596"/>
                    <a:pt x="1810" y="501"/>
                    <a:pt x="1691" y="417"/>
                  </a:cubicBezTo>
                  <a:lnTo>
                    <a:pt x="1465" y="275"/>
                  </a:lnTo>
                  <a:cubicBezTo>
                    <a:pt x="1382" y="239"/>
                    <a:pt x="1310" y="191"/>
                    <a:pt x="1215" y="155"/>
                  </a:cubicBezTo>
                  <a:cubicBezTo>
                    <a:pt x="1167" y="120"/>
                    <a:pt x="1108" y="96"/>
                    <a:pt x="1072" y="72"/>
                  </a:cubicBezTo>
                  <a:cubicBezTo>
                    <a:pt x="953" y="24"/>
                    <a:pt x="846" y="1"/>
                    <a:pt x="75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3165;p83">
              <a:extLst>
                <a:ext uri="{FF2B5EF4-FFF2-40B4-BE49-F238E27FC236}">
                  <a16:creationId xmlns:a16="http://schemas.microsoft.com/office/drawing/2014/main" id="{F03BEAA5-3AB4-4BBD-858F-FFA150003FE5}"/>
                </a:ext>
              </a:extLst>
            </p:cNvPr>
            <p:cNvSpPr/>
            <p:nvPr/>
          </p:nvSpPr>
          <p:spPr>
            <a:xfrm>
              <a:off x="4183850" y="3771425"/>
              <a:ext cx="299750" cy="164325"/>
            </a:xfrm>
            <a:custGeom>
              <a:avLst/>
              <a:gdLst/>
              <a:ahLst/>
              <a:cxnLst/>
              <a:rect l="l" t="t" r="r" b="b"/>
              <a:pathLst>
                <a:path w="11990" h="6573" extrusionOk="0">
                  <a:moveTo>
                    <a:pt x="8775" y="5111"/>
                  </a:moveTo>
                  <a:cubicBezTo>
                    <a:pt x="8787" y="5112"/>
                    <a:pt x="8800" y="5114"/>
                    <a:pt x="8813" y="5116"/>
                  </a:cubicBezTo>
                  <a:lnTo>
                    <a:pt x="8813" y="5116"/>
                  </a:lnTo>
                  <a:cubicBezTo>
                    <a:pt x="8801" y="5115"/>
                    <a:pt x="8788" y="5113"/>
                    <a:pt x="8775" y="5111"/>
                  </a:cubicBezTo>
                  <a:close/>
                  <a:moveTo>
                    <a:pt x="10871" y="1"/>
                  </a:moveTo>
                  <a:cubicBezTo>
                    <a:pt x="10835" y="1"/>
                    <a:pt x="10799" y="1"/>
                    <a:pt x="10764" y="24"/>
                  </a:cubicBezTo>
                  <a:cubicBezTo>
                    <a:pt x="10549" y="36"/>
                    <a:pt x="10383" y="84"/>
                    <a:pt x="10228" y="167"/>
                  </a:cubicBezTo>
                  <a:cubicBezTo>
                    <a:pt x="10144" y="227"/>
                    <a:pt x="10061" y="298"/>
                    <a:pt x="9978" y="405"/>
                  </a:cubicBezTo>
                  <a:cubicBezTo>
                    <a:pt x="9942" y="453"/>
                    <a:pt x="9918" y="477"/>
                    <a:pt x="9882" y="524"/>
                  </a:cubicBezTo>
                  <a:lnTo>
                    <a:pt x="9799" y="655"/>
                  </a:lnTo>
                  <a:cubicBezTo>
                    <a:pt x="9609" y="882"/>
                    <a:pt x="9406" y="1108"/>
                    <a:pt x="9204" y="1310"/>
                  </a:cubicBezTo>
                  <a:cubicBezTo>
                    <a:pt x="9037" y="1489"/>
                    <a:pt x="8811" y="1715"/>
                    <a:pt x="8573" y="1894"/>
                  </a:cubicBezTo>
                  <a:cubicBezTo>
                    <a:pt x="8418" y="2001"/>
                    <a:pt x="8251" y="2108"/>
                    <a:pt x="8073" y="2191"/>
                  </a:cubicBezTo>
                  <a:lnTo>
                    <a:pt x="7858" y="2310"/>
                  </a:lnTo>
                  <a:cubicBezTo>
                    <a:pt x="7620" y="2441"/>
                    <a:pt x="7323" y="2608"/>
                    <a:pt x="7025" y="2739"/>
                  </a:cubicBezTo>
                  <a:cubicBezTo>
                    <a:pt x="6870" y="2799"/>
                    <a:pt x="6703" y="2846"/>
                    <a:pt x="6537" y="2894"/>
                  </a:cubicBezTo>
                  <a:lnTo>
                    <a:pt x="6489" y="2906"/>
                  </a:lnTo>
                  <a:cubicBezTo>
                    <a:pt x="6299" y="2953"/>
                    <a:pt x="6108" y="3013"/>
                    <a:pt x="5918" y="3037"/>
                  </a:cubicBezTo>
                  <a:cubicBezTo>
                    <a:pt x="5537" y="3108"/>
                    <a:pt x="5168" y="3156"/>
                    <a:pt x="4822" y="3203"/>
                  </a:cubicBezTo>
                  <a:cubicBezTo>
                    <a:pt x="4608" y="3215"/>
                    <a:pt x="4382" y="3239"/>
                    <a:pt x="4156" y="3239"/>
                  </a:cubicBezTo>
                  <a:lnTo>
                    <a:pt x="4013" y="3239"/>
                  </a:lnTo>
                  <a:cubicBezTo>
                    <a:pt x="3739" y="3239"/>
                    <a:pt x="3453" y="3203"/>
                    <a:pt x="3096" y="3144"/>
                  </a:cubicBezTo>
                  <a:cubicBezTo>
                    <a:pt x="2941" y="3108"/>
                    <a:pt x="2786" y="3072"/>
                    <a:pt x="2643" y="3013"/>
                  </a:cubicBezTo>
                  <a:lnTo>
                    <a:pt x="2191" y="2834"/>
                  </a:lnTo>
                  <a:cubicBezTo>
                    <a:pt x="2060" y="2775"/>
                    <a:pt x="1941" y="2715"/>
                    <a:pt x="1810" y="2644"/>
                  </a:cubicBezTo>
                  <a:cubicBezTo>
                    <a:pt x="1750" y="2608"/>
                    <a:pt x="1691" y="2584"/>
                    <a:pt x="1643" y="2537"/>
                  </a:cubicBezTo>
                  <a:lnTo>
                    <a:pt x="1536" y="2477"/>
                  </a:lnTo>
                  <a:cubicBezTo>
                    <a:pt x="1369" y="2370"/>
                    <a:pt x="1155" y="2263"/>
                    <a:pt x="941" y="2263"/>
                  </a:cubicBezTo>
                  <a:cubicBezTo>
                    <a:pt x="858" y="2263"/>
                    <a:pt x="798" y="2287"/>
                    <a:pt x="715" y="2322"/>
                  </a:cubicBezTo>
                  <a:cubicBezTo>
                    <a:pt x="679" y="2346"/>
                    <a:pt x="643" y="2370"/>
                    <a:pt x="619" y="2418"/>
                  </a:cubicBezTo>
                  <a:cubicBezTo>
                    <a:pt x="477" y="2441"/>
                    <a:pt x="357" y="2489"/>
                    <a:pt x="298" y="2584"/>
                  </a:cubicBezTo>
                  <a:cubicBezTo>
                    <a:pt x="215" y="2679"/>
                    <a:pt x="167" y="2787"/>
                    <a:pt x="155" y="2918"/>
                  </a:cubicBezTo>
                  <a:cubicBezTo>
                    <a:pt x="143" y="3049"/>
                    <a:pt x="215" y="3203"/>
                    <a:pt x="238" y="3263"/>
                  </a:cubicBezTo>
                  <a:cubicBezTo>
                    <a:pt x="286" y="3334"/>
                    <a:pt x="346" y="3430"/>
                    <a:pt x="417" y="3501"/>
                  </a:cubicBezTo>
                  <a:cubicBezTo>
                    <a:pt x="405" y="3537"/>
                    <a:pt x="381" y="3561"/>
                    <a:pt x="346" y="3608"/>
                  </a:cubicBezTo>
                  <a:cubicBezTo>
                    <a:pt x="274" y="3691"/>
                    <a:pt x="215" y="3787"/>
                    <a:pt x="155" y="3906"/>
                  </a:cubicBezTo>
                  <a:cubicBezTo>
                    <a:pt x="107" y="3977"/>
                    <a:pt x="84" y="4049"/>
                    <a:pt x="60" y="4144"/>
                  </a:cubicBezTo>
                  <a:lnTo>
                    <a:pt x="24" y="4406"/>
                  </a:lnTo>
                  <a:cubicBezTo>
                    <a:pt x="0" y="4573"/>
                    <a:pt x="48" y="4739"/>
                    <a:pt x="143" y="4870"/>
                  </a:cubicBezTo>
                  <a:cubicBezTo>
                    <a:pt x="274" y="5085"/>
                    <a:pt x="477" y="5227"/>
                    <a:pt x="715" y="5287"/>
                  </a:cubicBezTo>
                  <a:cubicBezTo>
                    <a:pt x="810" y="5323"/>
                    <a:pt x="917" y="5323"/>
                    <a:pt x="1000" y="5323"/>
                  </a:cubicBezTo>
                  <a:cubicBezTo>
                    <a:pt x="1048" y="5323"/>
                    <a:pt x="1108" y="5323"/>
                    <a:pt x="1167" y="5299"/>
                  </a:cubicBezTo>
                  <a:cubicBezTo>
                    <a:pt x="1215" y="5299"/>
                    <a:pt x="1239" y="5287"/>
                    <a:pt x="1286" y="5287"/>
                  </a:cubicBezTo>
                  <a:lnTo>
                    <a:pt x="1334" y="5335"/>
                  </a:lnTo>
                  <a:lnTo>
                    <a:pt x="1346" y="5394"/>
                  </a:lnTo>
                  <a:cubicBezTo>
                    <a:pt x="1358" y="5466"/>
                    <a:pt x="1393" y="5549"/>
                    <a:pt x="1405" y="5632"/>
                  </a:cubicBezTo>
                  <a:cubicBezTo>
                    <a:pt x="1429" y="5704"/>
                    <a:pt x="1465" y="5787"/>
                    <a:pt x="1489" y="5870"/>
                  </a:cubicBezTo>
                  <a:cubicBezTo>
                    <a:pt x="1524" y="5930"/>
                    <a:pt x="1536" y="5977"/>
                    <a:pt x="1572" y="6013"/>
                  </a:cubicBezTo>
                  <a:cubicBezTo>
                    <a:pt x="1631" y="6085"/>
                    <a:pt x="1655" y="6144"/>
                    <a:pt x="1703" y="6180"/>
                  </a:cubicBezTo>
                  <a:cubicBezTo>
                    <a:pt x="1762" y="6239"/>
                    <a:pt x="1834" y="6287"/>
                    <a:pt x="1893" y="6323"/>
                  </a:cubicBezTo>
                  <a:cubicBezTo>
                    <a:pt x="2048" y="6418"/>
                    <a:pt x="2167" y="6466"/>
                    <a:pt x="2298" y="6489"/>
                  </a:cubicBezTo>
                  <a:cubicBezTo>
                    <a:pt x="2417" y="6525"/>
                    <a:pt x="2536" y="6537"/>
                    <a:pt x="2655" y="6537"/>
                  </a:cubicBezTo>
                  <a:cubicBezTo>
                    <a:pt x="2727" y="6537"/>
                    <a:pt x="2822" y="6549"/>
                    <a:pt x="2893" y="6549"/>
                  </a:cubicBezTo>
                  <a:lnTo>
                    <a:pt x="2977" y="6549"/>
                  </a:lnTo>
                  <a:cubicBezTo>
                    <a:pt x="3036" y="6549"/>
                    <a:pt x="3084" y="6573"/>
                    <a:pt x="3144" y="6573"/>
                  </a:cubicBezTo>
                  <a:cubicBezTo>
                    <a:pt x="3239" y="6573"/>
                    <a:pt x="3298" y="6549"/>
                    <a:pt x="3334" y="6549"/>
                  </a:cubicBezTo>
                  <a:cubicBezTo>
                    <a:pt x="3322" y="6513"/>
                    <a:pt x="3310" y="6466"/>
                    <a:pt x="3310" y="6430"/>
                  </a:cubicBezTo>
                  <a:cubicBezTo>
                    <a:pt x="3310" y="6239"/>
                    <a:pt x="3453" y="6108"/>
                    <a:pt x="3655" y="6097"/>
                  </a:cubicBezTo>
                  <a:lnTo>
                    <a:pt x="3906" y="6097"/>
                  </a:lnTo>
                  <a:cubicBezTo>
                    <a:pt x="3989" y="6097"/>
                    <a:pt x="4096" y="6097"/>
                    <a:pt x="4191" y="6073"/>
                  </a:cubicBezTo>
                  <a:cubicBezTo>
                    <a:pt x="4215" y="6049"/>
                    <a:pt x="4263" y="6037"/>
                    <a:pt x="4287" y="6001"/>
                  </a:cubicBezTo>
                  <a:lnTo>
                    <a:pt x="4382" y="5942"/>
                  </a:lnTo>
                  <a:cubicBezTo>
                    <a:pt x="4441" y="5894"/>
                    <a:pt x="4513" y="5858"/>
                    <a:pt x="4572" y="5823"/>
                  </a:cubicBezTo>
                  <a:cubicBezTo>
                    <a:pt x="4691" y="5799"/>
                    <a:pt x="4798" y="5775"/>
                    <a:pt x="4918" y="5763"/>
                  </a:cubicBezTo>
                  <a:lnTo>
                    <a:pt x="4989" y="5751"/>
                  </a:lnTo>
                  <a:lnTo>
                    <a:pt x="5049" y="5751"/>
                  </a:lnTo>
                  <a:cubicBezTo>
                    <a:pt x="5096" y="5716"/>
                    <a:pt x="5156" y="5680"/>
                    <a:pt x="5203" y="5632"/>
                  </a:cubicBezTo>
                  <a:cubicBezTo>
                    <a:pt x="5287" y="5573"/>
                    <a:pt x="5382" y="5537"/>
                    <a:pt x="5465" y="5537"/>
                  </a:cubicBezTo>
                  <a:cubicBezTo>
                    <a:pt x="5501" y="5537"/>
                    <a:pt x="5537" y="5537"/>
                    <a:pt x="5572" y="5561"/>
                  </a:cubicBezTo>
                  <a:cubicBezTo>
                    <a:pt x="5656" y="5585"/>
                    <a:pt x="5715" y="5632"/>
                    <a:pt x="5775" y="5692"/>
                  </a:cubicBezTo>
                  <a:lnTo>
                    <a:pt x="5918" y="5775"/>
                  </a:lnTo>
                  <a:lnTo>
                    <a:pt x="5989" y="5823"/>
                  </a:lnTo>
                  <a:cubicBezTo>
                    <a:pt x="6132" y="5918"/>
                    <a:pt x="6287" y="6001"/>
                    <a:pt x="6453" y="6073"/>
                  </a:cubicBezTo>
                  <a:cubicBezTo>
                    <a:pt x="6573" y="6120"/>
                    <a:pt x="6703" y="6180"/>
                    <a:pt x="6834" y="6192"/>
                  </a:cubicBezTo>
                  <a:lnTo>
                    <a:pt x="7180" y="6192"/>
                  </a:lnTo>
                  <a:cubicBezTo>
                    <a:pt x="7370" y="6192"/>
                    <a:pt x="7561" y="6180"/>
                    <a:pt x="7763" y="6168"/>
                  </a:cubicBezTo>
                  <a:lnTo>
                    <a:pt x="7680" y="6168"/>
                  </a:lnTo>
                  <a:lnTo>
                    <a:pt x="7739" y="6156"/>
                  </a:lnTo>
                  <a:cubicBezTo>
                    <a:pt x="7858" y="6132"/>
                    <a:pt x="7966" y="6120"/>
                    <a:pt x="8085" y="6097"/>
                  </a:cubicBezTo>
                  <a:cubicBezTo>
                    <a:pt x="8120" y="6073"/>
                    <a:pt x="8156" y="6049"/>
                    <a:pt x="8192" y="6037"/>
                  </a:cubicBezTo>
                  <a:lnTo>
                    <a:pt x="8239" y="5989"/>
                  </a:lnTo>
                  <a:cubicBezTo>
                    <a:pt x="8275" y="5894"/>
                    <a:pt x="8299" y="5811"/>
                    <a:pt x="8311" y="5716"/>
                  </a:cubicBezTo>
                  <a:cubicBezTo>
                    <a:pt x="8311" y="5680"/>
                    <a:pt x="8323" y="5632"/>
                    <a:pt x="8323" y="5585"/>
                  </a:cubicBezTo>
                  <a:lnTo>
                    <a:pt x="8323" y="5561"/>
                  </a:lnTo>
                  <a:lnTo>
                    <a:pt x="8323" y="5513"/>
                  </a:lnTo>
                  <a:cubicBezTo>
                    <a:pt x="8323" y="5477"/>
                    <a:pt x="8323" y="5454"/>
                    <a:pt x="8311" y="5418"/>
                  </a:cubicBezTo>
                  <a:cubicBezTo>
                    <a:pt x="8299" y="5335"/>
                    <a:pt x="8251" y="5263"/>
                    <a:pt x="8216" y="5204"/>
                  </a:cubicBezTo>
                  <a:lnTo>
                    <a:pt x="8454" y="5204"/>
                  </a:lnTo>
                  <a:cubicBezTo>
                    <a:pt x="8501" y="5156"/>
                    <a:pt x="8549" y="5144"/>
                    <a:pt x="8608" y="5120"/>
                  </a:cubicBezTo>
                  <a:cubicBezTo>
                    <a:pt x="8632" y="5120"/>
                    <a:pt x="8668" y="5108"/>
                    <a:pt x="8692" y="5108"/>
                  </a:cubicBezTo>
                  <a:cubicBezTo>
                    <a:pt x="8718" y="5108"/>
                    <a:pt x="8740" y="5108"/>
                    <a:pt x="8765" y="5110"/>
                  </a:cubicBezTo>
                  <a:lnTo>
                    <a:pt x="8765" y="5110"/>
                  </a:lnTo>
                  <a:lnTo>
                    <a:pt x="8751" y="5108"/>
                  </a:lnTo>
                  <a:lnTo>
                    <a:pt x="8751" y="5108"/>
                  </a:lnTo>
                  <a:cubicBezTo>
                    <a:pt x="8759" y="5109"/>
                    <a:pt x="8767" y="5110"/>
                    <a:pt x="8775" y="5111"/>
                  </a:cubicBezTo>
                  <a:lnTo>
                    <a:pt x="8775" y="5111"/>
                  </a:lnTo>
                  <a:cubicBezTo>
                    <a:pt x="8772" y="5111"/>
                    <a:pt x="8768" y="5111"/>
                    <a:pt x="8765" y="5110"/>
                  </a:cubicBezTo>
                  <a:lnTo>
                    <a:pt x="8765" y="5110"/>
                  </a:lnTo>
                  <a:lnTo>
                    <a:pt x="8835" y="5120"/>
                  </a:lnTo>
                  <a:cubicBezTo>
                    <a:pt x="8827" y="5119"/>
                    <a:pt x="8820" y="5117"/>
                    <a:pt x="8813" y="5116"/>
                  </a:cubicBezTo>
                  <a:lnTo>
                    <a:pt x="8813" y="5116"/>
                  </a:lnTo>
                  <a:cubicBezTo>
                    <a:pt x="8900" y="5129"/>
                    <a:pt x="8986" y="5144"/>
                    <a:pt x="9073" y="5144"/>
                  </a:cubicBezTo>
                  <a:lnTo>
                    <a:pt x="9132" y="5144"/>
                  </a:lnTo>
                  <a:lnTo>
                    <a:pt x="9490" y="5096"/>
                  </a:lnTo>
                  <a:cubicBezTo>
                    <a:pt x="9561" y="5085"/>
                    <a:pt x="9632" y="5061"/>
                    <a:pt x="9728" y="5037"/>
                  </a:cubicBezTo>
                  <a:cubicBezTo>
                    <a:pt x="9847" y="5001"/>
                    <a:pt x="9966" y="4965"/>
                    <a:pt x="10061" y="4906"/>
                  </a:cubicBezTo>
                  <a:cubicBezTo>
                    <a:pt x="10335" y="4739"/>
                    <a:pt x="10478" y="4501"/>
                    <a:pt x="10502" y="4215"/>
                  </a:cubicBezTo>
                  <a:cubicBezTo>
                    <a:pt x="10502" y="4096"/>
                    <a:pt x="10466" y="3965"/>
                    <a:pt x="10394" y="3811"/>
                  </a:cubicBezTo>
                  <a:cubicBezTo>
                    <a:pt x="10442" y="3751"/>
                    <a:pt x="10502" y="3739"/>
                    <a:pt x="10573" y="3727"/>
                  </a:cubicBezTo>
                  <a:cubicBezTo>
                    <a:pt x="10656" y="3691"/>
                    <a:pt x="10764" y="3680"/>
                    <a:pt x="10859" y="3668"/>
                  </a:cubicBezTo>
                  <a:cubicBezTo>
                    <a:pt x="11049" y="3632"/>
                    <a:pt x="11240" y="3549"/>
                    <a:pt x="11454" y="3430"/>
                  </a:cubicBezTo>
                  <a:cubicBezTo>
                    <a:pt x="11549" y="3358"/>
                    <a:pt x="11645" y="3299"/>
                    <a:pt x="11704" y="3215"/>
                  </a:cubicBezTo>
                  <a:cubicBezTo>
                    <a:pt x="11787" y="3120"/>
                    <a:pt x="11871" y="3013"/>
                    <a:pt x="11930" y="2894"/>
                  </a:cubicBezTo>
                  <a:cubicBezTo>
                    <a:pt x="11990" y="2739"/>
                    <a:pt x="11966" y="2549"/>
                    <a:pt x="11871" y="2370"/>
                  </a:cubicBezTo>
                  <a:cubicBezTo>
                    <a:pt x="11823" y="2298"/>
                    <a:pt x="11764" y="2227"/>
                    <a:pt x="11704" y="2168"/>
                  </a:cubicBezTo>
                  <a:lnTo>
                    <a:pt x="11656" y="2120"/>
                  </a:lnTo>
                  <a:lnTo>
                    <a:pt x="11645" y="2108"/>
                  </a:lnTo>
                  <a:lnTo>
                    <a:pt x="11645" y="2084"/>
                  </a:lnTo>
                  <a:cubicBezTo>
                    <a:pt x="11645" y="2084"/>
                    <a:pt x="11645" y="2108"/>
                    <a:pt x="11656" y="2108"/>
                  </a:cubicBezTo>
                  <a:lnTo>
                    <a:pt x="11645" y="2072"/>
                  </a:lnTo>
                  <a:cubicBezTo>
                    <a:pt x="11633" y="2048"/>
                    <a:pt x="11633" y="2013"/>
                    <a:pt x="11633" y="2001"/>
                  </a:cubicBezTo>
                  <a:cubicBezTo>
                    <a:pt x="11609" y="1846"/>
                    <a:pt x="11645" y="1691"/>
                    <a:pt x="11656" y="1536"/>
                  </a:cubicBezTo>
                  <a:cubicBezTo>
                    <a:pt x="11692" y="1346"/>
                    <a:pt x="11668" y="1155"/>
                    <a:pt x="11645" y="989"/>
                  </a:cubicBezTo>
                  <a:cubicBezTo>
                    <a:pt x="11609" y="834"/>
                    <a:pt x="11549" y="703"/>
                    <a:pt x="11454" y="584"/>
                  </a:cubicBezTo>
                  <a:cubicBezTo>
                    <a:pt x="11514" y="524"/>
                    <a:pt x="11549" y="453"/>
                    <a:pt x="11537" y="393"/>
                  </a:cubicBezTo>
                  <a:cubicBezTo>
                    <a:pt x="11537" y="334"/>
                    <a:pt x="11526" y="286"/>
                    <a:pt x="11514" y="239"/>
                  </a:cubicBezTo>
                  <a:cubicBezTo>
                    <a:pt x="11466" y="179"/>
                    <a:pt x="11418" y="120"/>
                    <a:pt x="11335" y="96"/>
                  </a:cubicBezTo>
                  <a:cubicBezTo>
                    <a:pt x="11287" y="84"/>
                    <a:pt x="11228" y="84"/>
                    <a:pt x="11168" y="84"/>
                  </a:cubicBezTo>
                  <a:lnTo>
                    <a:pt x="11133" y="84"/>
                  </a:lnTo>
                  <a:cubicBezTo>
                    <a:pt x="11002" y="1"/>
                    <a:pt x="10942" y="1"/>
                    <a:pt x="1087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3166;p83">
              <a:extLst>
                <a:ext uri="{FF2B5EF4-FFF2-40B4-BE49-F238E27FC236}">
                  <a16:creationId xmlns:a16="http://schemas.microsoft.com/office/drawing/2014/main" id="{01736A1A-61C8-446F-9158-10A38F445A6B}"/>
                </a:ext>
              </a:extLst>
            </p:cNvPr>
            <p:cNvSpPr/>
            <p:nvPr/>
          </p:nvSpPr>
          <p:spPr>
            <a:xfrm>
              <a:off x="3466200" y="2418275"/>
              <a:ext cx="148250" cy="207850"/>
            </a:xfrm>
            <a:custGeom>
              <a:avLst/>
              <a:gdLst/>
              <a:ahLst/>
              <a:cxnLst/>
              <a:rect l="l" t="t" r="r" b="b"/>
              <a:pathLst>
                <a:path w="5930" h="8314" extrusionOk="0">
                  <a:moveTo>
                    <a:pt x="4203" y="1"/>
                  </a:moveTo>
                  <a:cubicBezTo>
                    <a:pt x="4120" y="13"/>
                    <a:pt x="4048" y="37"/>
                    <a:pt x="3977" y="37"/>
                  </a:cubicBezTo>
                  <a:cubicBezTo>
                    <a:pt x="3751" y="48"/>
                    <a:pt x="3513" y="60"/>
                    <a:pt x="3286" y="132"/>
                  </a:cubicBezTo>
                  <a:cubicBezTo>
                    <a:pt x="3036" y="215"/>
                    <a:pt x="2798" y="287"/>
                    <a:pt x="2560" y="406"/>
                  </a:cubicBezTo>
                  <a:cubicBezTo>
                    <a:pt x="2358" y="525"/>
                    <a:pt x="2155" y="644"/>
                    <a:pt x="1965" y="787"/>
                  </a:cubicBezTo>
                  <a:cubicBezTo>
                    <a:pt x="1762" y="953"/>
                    <a:pt x="1560" y="1168"/>
                    <a:pt x="1381" y="1358"/>
                  </a:cubicBezTo>
                  <a:cubicBezTo>
                    <a:pt x="1227" y="1537"/>
                    <a:pt x="1084" y="1727"/>
                    <a:pt x="965" y="1942"/>
                  </a:cubicBezTo>
                  <a:cubicBezTo>
                    <a:pt x="750" y="2299"/>
                    <a:pt x="536" y="2692"/>
                    <a:pt x="405" y="3096"/>
                  </a:cubicBezTo>
                  <a:cubicBezTo>
                    <a:pt x="346" y="3287"/>
                    <a:pt x="286" y="3489"/>
                    <a:pt x="238" y="3680"/>
                  </a:cubicBezTo>
                  <a:cubicBezTo>
                    <a:pt x="179" y="3930"/>
                    <a:pt x="119" y="4168"/>
                    <a:pt x="96" y="4418"/>
                  </a:cubicBezTo>
                  <a:cubicBezTo>
                    <a:pt x="48" y="4871"/>
                    <a:pt x="0" y="5299"/>
                    <a:pt x="0" y="5752"/>
                  </a:cubicBezTo>
                  <a:cubicBezTo>
                    <a:pt x="0" y="6252"/>
                    <a:pt x="107" y="6740"/>
                    <a:pt x="310" y="7204"/>
                  </a:cubicBezTo>
                  <a:cubicBezTo>
                    <a:pt x="393" y="7383"/>
                    <a:pt x="488" y="7561"/>
                    <a:pt x="631" y="7692"/>
                  </a:cubicBezTo>
                  <a:cubicBezTo>
                    <a:pt x="703" y="7776"/>
                    <a:pt x="786" y="7847"/>
                    <a:pt x="881" y="7907"/>
                  </a:cubicBezTo>
                  <a:cubicBezTo>
                    <a:pt x="953" y="7954"/>
                    <a:pt x="1024" y="7990"/>
                    <a:pt x="1108" y="8026"/>
                  </a:cubicBezTo>
                  <a:cubicBezTo>
                    <a:pt x="1179" y="8049"/>
                    <a:pt x="1239" y="8097"/>
                    <a:pt x="1310" y="8133"/>
                  </a:cubicBezTo>
                  <a:cubicBezTo>
                    <a:pt x="1358" y="8157"/>
                    <a:pt x="1429" y="8192"/>
                    <a:pt x="1477" y="8216"/>
                  </a:cubicBezTo>
                  <a:cubicBezTo>
                    <a:pt x="1560" y="8252"/>
                    <a:pt x="1655" y="8288"/>
                    <a:pt x="1739" y="8311"/>
                  </a:cubicBezTo>
                  <a:cubicBezTo>
                    <a:pt x="1763" y="8313"/>
                    <a:pt x="1787" y="8314"/>
                    <a:pt x="1810" y="8314"/>
                  </a:cubicBezTo>
                  <a:cubicBezTo>
                    <a:pt x="1983" y="8314"/>
                    <a:pt x="2138" y="8273"/>
                    <a:pt x="2274" y="8169"/>
                  </a:cubicBezTo>
                  <a:cubicBezTo>
                    <a:pt x="2370" y="8109"/>
                    <a:pt x="2453" y="7978"/>
                    <a:pt x="2453" y="7859"/>
                  </a:cubicBezTo>
                  <a:lnTo>
                    <a:pt x="2453" y="7728"/>
                  </a:lnTo>
                  <a:cubicBezTo>
                    <a:pt x="2453" y="7716"/>
                    <a:pt x="2453" y="7692"/>
                    <a:pt x="2441" y="7680"/>
                  </a:cubicBezTo>
                  <a:cubicBezTo>
                    <a:pt x="2429" y="7633"/>
                    <a:pt x="2429" y="7609"/>
                    <a:pt x="2417" y="7561"/>
                  </a:cubicBezTo>
                  <a:cubicBezTo>
                    <a:pt x="2417" y="7490"/>
                    <a:pt x="2417" y="7418"/>
                    <a:pt x="2393" y="7335"/>
                  </a:cubicBezTo>
                  <a:cubicBezTo>
                    <a:pt x="2382" y="7192"/>
                    <a:pt x="2334" y="7037"/>
                    <a:pt x="2310" y="6883"/>
                  </a:cubicBezTo>
                  <a:cubicBezTo>
                    <a:pt x="2262" y="6585"/>
                    <a:pt x="2203" y="6299"/>
                    <a:pt x="2191" y="6002"/>
                  </a:cubicBezTo>
                  <a:cubicBezTo>
                    <a:pt x="2191" y="5752"/>
                    <a:pt x="2191" y="5490"/>
                    <a:pt x="2203" y="5240"/>
                  </a:cubicBezTo>
                  <a:cubicBezTo>
                    <a:pt x="2215" y="4978"/>
                    <a:pt x="2274" y="4716"/>
                    <a:pt x="2334" y="4454"/>
                  </a:cubicBezTo>
                  <a:cubicBezTo>
                    <a:pt x="2382" y="4263"/>
                    <a:pt x="2453" y="4061"/>
                    <a:pt x="2536" y="3882"/>
                  </a:cubicBezTo>
                  <a:cubicBezTo>
                    <a:pt x="2572" y="3787"/>
                    <a:pt x="2632" y="3680"/>
                    <a:pt x="2691" y="3573"/>
                  </a:cubicBezTo>
                  <a:cubicBezTo>
                    <a:pt x="2715" y="3549"/>
                    <a:pt x="2727" y="3525"/>
                    <a:pt x="2727" y="3501"/>
                  </a:cubicBezTo>
                  <a:cubicBezTo>
                    <a:pt x="2810" y="3323"/>
                    <a:pt x="2905" y="3156"/>
                    <a:pt x="3013" y="3025"/>
                  </a:cubicBezTo>
                  <a:cubicBezTo>
                    <a:pt x="3036" y="2977"/>
                    <a:pt x="3048" y="2954"/>
                    <a:pt x="3084" y="2906"/>
                  </a:cubicBezTo>
                  <a:cubicBezTo>
                    <a:pt x="3191" y="2751"/>
                    <a:pt x="3286" y="2620"/>
                    <a:pt x="3429" y="2489"/>
                  </a:cubicBezTo>
                  <a:cubicBezTo>
                    <a:pt x="3644" y="2263"/>
                    <a:pt x="3906" y="2061"/>
                    <a:pt x="4167" y="1870"/>
                  </a:cubicBezTo>
                  <a:cubicBezTo>
                    <a:pt x="4287" y="1823"/>
                    <a:pt x="4406" y="1751"/>
                    <a:pt x="4537" y="1715"/>
                  </a:cubicBezTo>
                  <a:cubicBezTo>
                    <a:pt x="4679" y="1656"/>
                    <a:pt x="4799" y="1608"/>
                    <a:pt x="4929" y="1561"/>
                  </a:cubicBezTo>
                  <a:cubicBezTo>
                    <a:pt x="4977" y="1549"/>
                    <a:pt x="5013" y="1537"/>
                    <a:pt x="5072" y="1537"/>
                  </a:cubicBezTo>
                  <a:cubicBezTo>
                    <a:pt x="5132" y="1513"/>
                    <a:pt x="5215" y="1513"/>
                    <a:pt x="5275" y="1501"/>
                  </a:cubicBezTo>
                  <a:cubicBezTo>
                    <a:pt x="5358" y="1489"/>
                    <a:pt x="5453" y="1453"/>
                    <a:pt x="5525" y="1430"/>
                  </a:cubicBezTo>
                  <a:cubicBezTo>
                    <a:pt x="5584" y="1394"/>
                    <a:pt x="5656" y="1370"/>
                    <a:pt x="5715" y="1322"/>
                  </a:cubicBezTo>
                  <a:cubicBezTo>
                    <a:pt x="5763" y="1275"/>
                    <a:pt x="5787" y="1263"/>
                    <a:pt x="5811" y="1227"/>
                  </a:cubicBezTo>
                  <a:cubicBezTo>
                    <a:pt x="5822" y="1227"/>
                    <a:pt x="5834" y="1203"/>
                    <a:pt x="5834" y="1203"/>
                  </a:cubicBezTo>
                  <a:cubicBezTo>
                    <a:pt x="5930" y="1132"/>
                    <a:pt x="5930" y="1013"/>
                    <a:pt x="5870" y="906"/>
                  </a:cubicBezTo>
                  <a:cubicBezTo>
                    <a:pt x="5811" y="822"/>
                    <a:pt x="5751" y="727"/>
                    <a:pt x="5668" y="644"/>
                  </a:cubicBezTo>
                  <a:cubicBezTo>
                    <a:pt x="5596" y="560"/>
                    <a:pt x="5525" y="489"/>
                    <a:pt x="5430" y="429"/>
                  </a:cubicBezTo>
                  <a:cubicBezTo>
                    <a:pt x="5310" y="346"/>
                    <a:pt x="5180" y="263"/>
                    <a:pt x="5049" y="203"/>
                  </a:cubicBezTo>
                  <a:cubicBezTo>
                    <a:pt x="4941" y="168"/>
                    <a:pt x="4822" y="108"/>
                    <a:pt x="4715" y="72"/>
                  </a:cubicBezTo>
                  <a:cubicBezTo>
                    <a:pt x="4537" y="13"/>
                    <a:pt x="4382" y="1"/>
                    <a:pt x="420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3167;p83">
              <a:extLst>
                <a:ext uri="{FF2B5EF4-FFF2-40B4-BE49-F238E27FC236}">
                  <a16:creationId xmlns:a16="http://schemas.microsoft.com/office/drawing/2014/main" id="{99908B14-3927-453E-9459-D79E4FA75A09}"/>
                </a:ext>
              </a:extLst>
            </p:cNvPr>
            <p:cNvSpPr/>
            <p:nvPr/>
          </p:nvSpPr>
          <p:spPr>
            <a:xfrm>
              <a:off x="4919950" y="2495975"/>
              <a:ext cx="82175" cy="44900"/>
            </a:xfrm>
            <a:custGeom>
              <a:avLst/>
              <a:gdLst/>
              <a:ahLst/>
              <a:cxnLst/>
              <a:rect l="l" t="t" r="r" b="b"/>
              <a:pathLst>
                <a:path w="3287" h="1796" extrusionOk="0">
                  <a:moveTo>
                    <a:pt x="1798" y="0"/>
                  </a:moveTo>
                  <a:cubicBezTo>
                    <a:pt x="1774" y="24"/>
                    <a:pt x="1691" y="24"/>
                    <a:pt x="1620" y="36"/>
                  </a:cubicBezTo>
                  <a:cubicBezTo>
                    <a:pt x="1501" y="48"/>
                    <a:pt x="1393" y="60"/>
                    <a:pt x="1298" y="96"/>
                  </a:cubicBezTo>
                  <a:cubicBezTo>
                    <a:pt x="1179" y="119"/>
                    <a:pt x="1060" y="155"/>
                    <a:pt x="953" y="179"/>
                  </a:cubicBezTo>
                  <a:cubicBezTo>
                    <a:pt x="846" y="215"/>
                    <a:pt x="739" y="262"/>
                    <a:pt x="655" y="298"/>
                  </a:cubicBezTo>
                  <a:cubicBezTo>
                    <a:pt x="489" y="381"/>
                    <a:pt x="358" y="477"/>
                    <a:pt x="250" y="631"/>
                  </a:cubicBezTo>
                  <a:cubicBezTo>
                    <a:pt x="239" y="655"/>
                    <a:pt x="203" y="691"/>
                    <a:pt x="191" y="715"/>
                  </a:cubicBezTo>
                  <a:cubicBezTo>
                    <a:pt x="178" y="712"/>
                    <a:pt x="166" y="710"/>
                    <a:pt x="155" y="710"/>
                  </a:cubicBezTo>
                  <a:cubicBezTo>
                    <a:pt x="123" y="710"/>
                    <a:pt x="95" y="721"/>
                    <a:pt x="60" y="739"/>
                  </a:cubicBezTo>
                  <a:cubicBezTo>
                    <a:pt x="0" y="774"/>
                    <a:pt x="0" y="870"/>
                    <a:pt x="24" y="929"/>
                  </a:cubicBezTo>
                  <a:cubicBezTo>
                    <a:pt x="60" y="977"/>
                    <a:pt x="84" y="1001"/>
                    <a:pt x="119" y="1036"/>
                  </a:cubicBezTo>
                  <a:lnTo>
                    <a:pt x="119" y="1048"/>
                  </a:lnTo>
                  <a:cubicBezTo>
                    <a:pt x="131" y="1120"/>
                    <a:pt x="155" y="1167"/>
                    <a:pt x="203" y="1227"/>
                  </a:cubicBezTo>
                  <a:cubicBezTo>
                    <a:pt x="239" y="1274"/>
                    <a:pt x="298" y="1310"/>
                    <a:pt x="334" y="1334"/>
                  </a:cubicBezTo>
                  <a:cubicBezTo>
                    <a:pt x="381" y="1358"/>
                    <a:pt x="441" y="1370"/>
                    <a:pt x="500" y="1393"/>
                  </a:cubicBezTo>
                  <a:cubicBezTo>
                    <a:pt x="572" y="1453"/>
                    <a:pt x="667" y="1512"/>
                    <a:pt x="751" y="1548"/>
                  </a:cubicBezTo>
                  <a:cubicBezTo>
                    <a:pt x="810" y="1596"/>
                    <a:pt x="893" y="1632"/>
                    <a:pt x="965" y="1655"/>
                  </a:cubicBezTo>
                  <a:cubicBezTo>
                    <a:pt x="1048" y="1703"/>
                    <a:pt x="1132" y="1715"/>
                    <a:pt x="1215" y="1751"/>
                  </a:cubicBezTo>
                  <a:cubicBezTo>
                    <a:pt x="1335" y="1776"/>
                    <a:pt x="1461" y="1796"/>
                    <a:pt x="1585" y="1796"/>
                  </a:cubicBezTo>
                  <a:cubicBezTo>
                    <a:pt x="1633" y="1796"/>
                    <a:pt x="1680" y="1793"/>
                    <a:pt x="1727" y="1786"/>
                  </a:cubicBezTo>
                  <a:cubicBezTo>
                    <a:pt x="1810" y="1786"/>
                    <a:pt x="1905" y="1774"/>
                    <a:pt x="1977" y="1774"/>
                  </a:cubicBezTo>
                  <a:lnTo>
                    <a:pt x="2239" y="1727"/>
                  </a:lnTo>
                  <a:cubicBezTo>
                    <a:pt x="2405" y="1691"/>
                    <a:pt x="2584" y="1655"/>
                    <a:pt x="2751" y="1596"/>
                  </a:cubicBezTo>
                  <a:cubicBezTo>
                    <a:pt x="2882" y="1548"/>
                    <a:pt x="3013" y="1477"/>
                    <a:pt x="3108" y="1358"/>
                  </a:cubicBezTo>
                  <a:cubicBezTo>
                    <a:pt x="3179" y="1274"/>
                    <a:pt x="3227" y="1155"/>
                    <a:pt x="3263" y="1036"/>
                  </a:cubicBezTo>
                  <a:cubicBezTo>
                    <a:pt x="3287" y="941"/>
                    <a:pt x="3287" y="822"/>
                    <a:pt x="3239" y="739"/>
                  </a:cubicBezTo>
                  <a:cubicBezTo>
                    <a:pt x="3215" y="679"/>
                    <a:pt x="3203" y="631"/>
                    <a:pt x="3156" y="584"/>
                  </a:cubicBezTo>
                  <a:cubicBezTo>
                    <a:pt x="3144" y="536"/>
                    <a:pt x="3108" y="512"/>
                    <a:pt x="3060" y="477"/>
                  </a:cubicBezTo>
                  <a:cubicBezTo>
                    <a:pt x="3025" y="417"/>
                    <a:pt x="2977" y="381"/>
                    <a:pt x="2917" y="346"/>
                  </a:cubicBezTo>
                  <a:lnTo>
                    <a:pt x="2822" y="298"/>
                  </a:lnTo>
                  <a:cubicBezTo>
                    <a:pt x="2763" y="262"/>
                    <a:pt x="2691" y="227"/>
                    <a:pt x="2632" y="179"/>
                  </a:cubicBezTo>
                  <a:cubicBezTo>
                    <a:pt x="2513" y="119"/>
                    <a:pt x="2382" y="84"/>
                    <a:pt x="2251" y="48"/>
                  </a:cubicBezTo>
                  <a:cubicBezTo>
                    <a:pt x="2144" y="24"/>
                    <a:pt x="2036" y="24"/>
                    <a:pt x="192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3168;p83">
              <a:extLst>
                <a:ext uri="{FF2B5EF4-FFF2-40B4-BE49-F238E27FC236}">
                  <a16:creationId xmlns:a16="http://schemas.microsoft.com/office/drawing/2014/main" id="{4527C8B6-3AAF-41D5-BE0C-02C0BDEE4C83}"/>
                </a:ext>
              </a:extLst>
            </p:cNvPr>
            <p:cNvSpPr/>
            <p:nvPr/>
          </p:nvSpPr>
          <p:spPr>
            <a:xfrm>
              <a:off x="5090200" y="2551625"/>
              <a:ext cx="96175" cy="184175"/>
            </a:xfrm>
            <a:custGeom>
              <a:avLst/>
              <a:gdLst/>
              <a:ahLst/>
              <a:cxnLst/>
              <a:rect l="l" t="t" r="r" b="b"/>
              <a:pathLst>
                <a:path w="3847" h="7367" extrusionOk="0">
                  <a:moveTo>
                    <a:pt x="191" y="1"/>
                  </a:moveTo>
                  <a:cubicBezTo>
                    <a:pt x="108" y="1"/>
                    <a:pt x="48" y="37"/>
                    <a:pt x="37" y="84"/>
                  </a:cubicBezTo>
                  <a:cubicBezTo>
                    <a:pt x="1" y="156"/>
                    <a:pt x="37" y="239"/>
                    <a:pt x="108" y="263"/>
                  </a:cubicBezTo>
                  <a:cubicBezTo>
                    <a:pt x="120" y="263"/>
                    <a:pt x="144" y="275"/>
                    <a:pt x="156" y="275"/>
                  </a:cubicBezTo>
                  <a:cubicBezTo>
                    <a:pt x="167" y="275"/>
                    <a:pt x="167" y="299"/>
                    <a:pt x="179" y="299"/>
                  </a:cubicBezTo>
                  <a:cubicBezTo>
                    <a:pt x="215" y="322"/>
                    <a:pt x="227" y="358"/>
                    <a:pt x="263" y="382"/>
                  </a:cubicBezTo>
                  <a:cubicBezTo>
                    <a:pt x="334" y="513"/>
                    <a:pt x="370" y="680"/>
                    <a:pt x="441" y="834"/>
                  </a:cubicBezTo>
                  <a:cubicBezTo>
                    <a:pt x="501" y="989"/>
                    <a:pt x="572" y="1156"/>
                    <a:pt x="632" y="1322"/>
                  </a:cubicBezTo>
                  <a:cubicBezTo>
                    <a:pt x="691" y="1465"/>
                    <a:pt x="739" y="1632"/>
                    <a:pt x="775" y="1787"/>
                  </a:cubicBezTo>
                  <a:cubicBezTo>
                    <a:pt x="822" y="1906"/>
                    <a:pt x="858" y="2025"/>
                    <a:pt x="894" y="2156"/>
                  </a:cubicBezTo>
                  <a:lnTo>
                    <a:pt x="894" y="2180"/>
                  </a:lnTo>
                  <a:cubicBezTo>
                    <a:pt x="906" y="2275"/>
                    <a:pt x="941" y="2346"/>
                    <a:pt x="953" y="2442"/>
                  </a:cubicBezTo>
                  <a:cubicBezTo>
                    <a:pt x="989" y="2573"/>
                    <a:pt x="1001" y="2715"/>
                    <a:pt x="1037" y="2858"/>
                  </a:cubicBezTo>
                  <a:cubicBezTo>
                    <a:pt x="1060" y="2989"/>
                    <a:pt x="1072" y="3120"/>
                    <a:pt x="1108" y="3251"/>
                  </a:cubicBezTo>
                  <a:cubicBezTo>
                    <a:pt x="1120" y="3394"/>
                    <a:pt x="1132" y="3537"/>
                    <a:pt x="1156" y="3668"/>
                  </a:cubicBezTo>
                  <a:cubicBezTo>
                    <a:pt x="1180" y="3930"/>
                    <a:pt x="1191" y="4192"/>
                    <a:pt x="1191" y="4442"/>
                  </a:cubicBezTo>
                  <a:cubicBezTo>
                    <a:pt x="1203" y="4716"/>
                    <a:pt x="1203" y="4978"/>
                    <a:pt x="1203" y="5252"/>
                  </a:cubicBezTo>
                  <a:lnTo>
                    <a:pt x="1203" y="5275"/>
                  </a:lnTo>
                  <a:lnTo>
                    <a:pt x="1203" y="5299"/>
                  </a:lnTo>
                  <a:cubicBezTo>
                    <a:pt x="1203" y="5502"/>
                    <a:pt x="1191" y="5728"/>
                    <a:pt x="1144" y="5930"/>
                  </a:cubicBezTo>
                  <a:cubicBezTo>
                    <a:pt x="1132" y="6049"/>
                    <a:pt x="1120" y="6156"/>
                    <a:pt x="1084" y="6275"/>
                  </a:cubicBezTo>
                  <a:cubicBezTo>
                    <a:pt x="1072" y="6347"/>
                    <a:pt x="1072" y="6430"/>
                    <a:pt x="1060" y="6502"/>
                  </a:cubicBezTo>
                  <a:cubicBezTo>
                    <a:pt x="1025" y="6633"/>
                    <a:pt x="989" y="6799"/>
                    <a:pt x="929" y="6930"/>
                  </a:cubicBezTo>
                  <a:cubicBezTo>
                    <a:pt x="906" y="6978"/>
                    <a:pt x="882" y="7026"/>
                    <a:pt x="870" y="7061"/>
                  </a:cubicBezTo>
                  <a:cubicBezTo>
                    <a:pt x="846" y="7097"/>
                    <a:pt x="834" y="7109"/>
                    <a:pt x="822" y="7145"/>
                  </a:cubicBezTo>
                  <a:cubicBezTo>
                    <a:pt x="822" y="7156"/>
                    <a:pt x="834" y="7156"/>
                    <a:pt x="834" y="7168"/>
                  </a:cubicBezTo>
                  <a:cubicBezTo>
                    <a:pt x="882" y="7240"/>
                    <a:pt x="929" y="7299"/>
                    <a:pt x="1013" y="7347"/>
                  </a:cubicBezTo>
                  <a:cubicBezTo>
                    <a:pt x="1048" y="7361"/>
                    <a:pt x="1083" y="7367"/>
                    <a:pt x="1117" y="7367"/>
                  </a:cubicBezTo>
                  <a:cubicBezTo>
                    <a:pt x="1142" y="7367"/>
                    <a:pt x="1167" y="7364"/>
                    <a:pt x="1191" y="7359"/>
                  </a:cubicBezTo>
                  <a:cubicBezTo>
                    <a:pt x="1310" y="7347"/>
                    <a:pt x="1430" y="7299"/>
                    <a:pt x="1537" y="7264"/>
                  </a:cubicBezTo>
                  <a:lnTo>
                    <a:pt x="1894" y="7121"/>
                  </a:lnTo>
                  <a:cubicBezTo>
                    <a:pt x="2132" y="7037"/>
                    <a:pt x="2358" y="6918"/>
                    <a:pt x="2573" y="6787"/>
                  </a:cubicBezTo>
                  <a:cubicBezTo>
                    <a:pt x="2668" y="6728"/>
                    <a:pt x="2751" y="6645"/>
                    <a:pt x="2834" y="6573"/>
                  </a:cubicBezTo>
                  <a:cubicBezTo>
                    <a:pt x="2930" y="6490"/>
                    <a:pt x="3025" y="6395"/>
                    <a:pt x="3108" y="6287"/>
                  </a:cubicBezTo>
                  <a:cubicBezTo>
                    <a:pt x="3168" y="6216"/>
                    <a:pt x="3215" y="6144"/>
                    <a:pt x="3275" y="6049"/>
                  </a:cubicBezTo>
                  <a:cubicBezTo>
                    <a:pt x="3323" y="5966"/>
                    <a:pt x="3382" y="5894"/>
                    <a:pt x="3442" y="5799"/>
                  </a:cubicBezTo>
                  <a:cubicBezTo>
                    <a:pt x="3466" y="5740"/>
                    <a:pt x="3501" y="5692"/>
                    <a:pt x="3525" y="5633"/>
                  </a:cubicBezTo>
                  <a:cubicBezTo>
                    <a:pt x="3561" y="5561"/>
                    <a:pt x="3573" y="5490"/>
                    <a:pt x="3585" y="5418"/>
                  </a:cubicBezTo>
                  <a:cubicBezTo>
                    <a:pt x="3620" y="5311"/>
                    <a:pt x="3632" y="5192"/>
                    <a:pt x="3644" y="5085"/>
                  </a:cubicBezTo>
                  <a:cubicBezTo>
                    <a:pt x="3680" y="4882"/>
                    <a:pt x="3692" y="4656"/>
                    <a:pt x="3692" y="4442"/>
                  </a:cubicBezTo>
                  <a:cubicBezTo>
                    <a:pt x="3739" y="4263"/>
                    <a:pt x="3787" y="4109"/>
                    <a:pt x="3811" y="3930"/>
                  </a:cubicBezTo>
                  <a:cubicBezTo>
                    <a:pt x="3847" y="3728"/>
                    <a:pt x="3847" y="3537"/>
                    <a:pt x="3847" y="3347"/>
                  </a:cubicBezTo>
                  <a:cubicBezTo>
                    <a:pt x="3823" y="3073"/>
                    <a:pt x="3763" y="2811"/>
                    <a:pt x="3668" y="2573"/>
                  </a:cubicBezTo>
                  <a:cubicBezTo>
                    <a:pt x="3585" y="2394"/>
                    <a:pt x="3489" y="2227"/>
                    <a:pt x="3370" y="2084"/>
                  </a:cubicBezTo>
                  <a:cubicBezTo>
                    <a:pt x="3323" y="2001"/>
                    <a:pt x="3263" y="1942"/>
                    <a:pt x="3215" y="1882"/>
                  </a:cubicBezTo>
                  <a:cubicBezTo>
                    <a:pt x="3168" y="1823"/>
                    <a:pt x="3132" y="1763"/>
                    <a:pt x="3073" y="1727"/>
                  </a:cubicBezTo>
                  <a:lnTo>
                    <a:pt x="2977" y="1632"/>
                  </a:lnTo>
                  <a:cubicBezTo>
                    <a:pt x="2930" y="1584"/>
                    <a:pt x="2870" y="1572"/>
                    <a:pt x="2799" y="1561"/>
                  </a:cubicBezTo>
                  <a:cubicBezTo>
                    <a:pt x="2791" y="1561"/>
                    <a:pt x="2772" y="1555"/>
                    <a:pt x="2757" y="1555"/>
                  </a:cubicBezTo>
                  <a:cubicBezTo>
                    <a:pt x="2750" y="1555"/>
                    <a:pt x="2743" y="1557"/>
                    <a:pt x="2739" y="1561"/>
                  </a:cubicBezTo>
                  <a:cubicBezTo>
                    <a:pt x="2596" y="1394"/>
                    <a:pt x="2442" y="1215"/>
                    <a:pt x="2263" y="1072"/>
                  </a:cubicBezTo>
                  <a:cubicBezTo>
                    <a:pt x="2084" y="918"/>
                    <a:pt x="1882" y="799"/>
                    <a:pt x="1668" y="680"/>
                  </a:cubicBezTo>
                  <a:lnTo>
                    <a:pt x="1406" y="501"/>
                  </a:lnTo>
                  <a:lnTo>
                    <a:pt x="1132" y="322"/>
                  </a:lnTo>
                  <a:cubicBezTo>
                    <a:pt x="1013" y="251"/>
                    <a:pt x="882" y="179"/>
                    <a:pt x="751" y="144"/>
                  </a:cubicBezTo>
                  <a:cubicBezTo>
                    <a:pt x="715" y="132"/>
                    <a:pt x="691" y="132"/>
                    <a:pt x="656" y="132"/>
                  </a:cubicBezTo>
                  <a:lnTo>
                    <a:pt x="644" y="132"/>
                  </a:lnTo>
                  <a:cubicBezTo>
                    <a:pt x="608" y="132"/>
                    <a:pt x="596" y="144"/>
                    <a:pt x="572" y="144"/>
                  </a:cubicBezTo>
                  <a:lnTo>
                    <a:pt x="477" y="191"/>
                  </a:lnTo>
                  <a:lnTo>
                    <a:pt x="418" y="132"/>
                  </a:lnTo>
                  <a:cubicBezTo>
                    <a:pt x="370" y="84"/>
                    <a:pt x="310" y="37"/>
                    <a:pt x="251" y="13"/>
                  </a:cubicBezTo>
                  <a:cubicBezTo>
                    <a:pt x="239" y="1"/>
                    <a:pt x="227" y="1"/>
                    <a:pt x="1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3169;p83">
              <a:extLst>
                <a:ext uri="{FF2B5EF4-FFF2-40B4-BE49-F238E27FC236}">
                  <a16:creationId xmlns:a16="http://schemas.microsoft.com/office/drawing/2014/main" id="{CD94B60D-DA7E-4DB8-B008-1DD342BDF7D0}"/>
                </a:ext>
              </a:extLst>
            </p:cNvPr>
            <p:cNvSpPr/>
            <p:nvPr/>
          </p:nvSpPr>
          <p:spPr>
            <a:xfrm>
              <a:off x="3196225" y="2415450"/>
              <a:ext cx="95875" cy="178650"/>
            </a:xfrm>
            <a:custGeom>
              <a:avLst/>
              <a:gdLst/>
              <a:ahLst/>
              <a:cxnLst/>
              <a:rect l="l" t="t" r="r" b="b"/>
              <a:pathLst>
                <a:path w="3835" h="7146" extrusionOk="0">
                  <a:moveTo>
                    <a:pt x="1572" y="745"/>
                  </a:moveTo>
                  <a:cubicBezTo>
                    <a:pt x="1560" y="757"/>
                    <a:pt x="1560" y="769"/>
                    <a:pt x="1548" y="769"/>
                  </a:cubicBezTo>
                  <a:lnTo>
                    <a:pt x="1572" y="745"/>
                  </a:lnTo>
                  <a:close/>
                  <a:moveTo>
                    <a:pt x="2227" y="1316"/>
                  </a:moveTo>
                  <a:cubicBezTo>
                    <a:pt x="2227" y="1412"/>
                    <a:pt x="2203" y="1483"/>
                    <a:pt x="2179" y="1555"/>
                  </a:cubicBezTo>
                  <a:cubicBezTo>
                    <a:pt x="2179" y="1519"/>
                    <a:pt x="2179" y="1471"/>
                    <a:pt x="2167" y="1424"/>
                  </a:cubicBezTo>
                  <a:cubicBezTo>
                    <a:pt x="2203" y="1400"/>
                    <a:pt x="2215" y="1364"/>
                    <a:pt x="2227" y="1316"/>
                  </a:cubicBezTo>
                  <a:close/>
                  <a:moveTo>
                    <a:pt x="2155" y="1638"/>
                  </a:moveTo>
                  <a:cubicBezTo>
                    <a:pt x="2155" y="1662"/>
                    <a:pt x="2143" y="1674"/>
                    <a:pt x="2143" y="1709"/>
                  </a:cubicBezTo>
                  <a:cubicBezTo>
                    <a:pt x="2143" y="1674"/>
                    <a:pt x="2143" y="1662"/>
                    <a:pt x="2155" y="1638"/>
                  </a:cubicBezTo>
                  <a:close/>
                  <a:moveTo>
                    <a:pt x="2748" y="1"/>
                  </a:moveTo>
                  <a:cubicBezTo>
                    <a:pt x="2687" y="1"/>
                    <a:pt x="2625" y="45"/>
                    <a:pt x="2596" y="114"/>
                  </a:cubicBezTo>
                  <a:cubicBezTo>
                    <a:pt x="2572" y="233"/>
                    <a:pt x="2524" y="352"/>
                    <a:pt x="2501" y="471"/>
                  </a:cubicBezTo>
                  <a:cubicBezTo>
                    <a:pt x="2453" y="423"/>
                    <a:pt x="2405" y="376"/>
                    <a:pt x="2334" y="352"/>
                  </a:cubicBezTo>
                  <a:cubicBezTo>
                    <a:pt x="2282" y="332"/>
                    <a:pt x="2231" y="322"/>
                    <a:pt x="2182" y="322"/>
                  </a:cubicBezTo>
                  <a:cubicBezTo>
                    <a:pt x="1914" y="322"/>
                    <a:pt x="1685" y="590"/>
                    <a:pt x="1524" y="781"/>
                  </a:cubicBezTo>
                  <a:lnTo>
                    <a:pt x="1512" y="793"/>
                  </a:lnTo>
                  <a:cubicBezTo>
                    <a:pt x="1370" y="959"/>
                    <a:pt x="1203" y="1114"/>
                    <a:pt x="1048" y="1293"/>
                  </a:cubicBezTo>
                  <a:cubicBezTo>
                    <a:pt x="905" y="1459"/>
                    <a:pt x="750" y="1638"/>
                    <a:pt x="619" y="1805"/>
                  </a:cubicBezTo>
                  <a:cubicBezTo>
                    <a:pt x="524" y="1936"/>
                    <a:pt x="477" y="2055"/>
                    <a:pt x="393" y="2186"/>
                  </a:cubicBezTo>
                  <a:cubicBezTo>
                    <a:pt x="334" y="2305"/>
                    <a:pt x="274" y="2400"/>
                    <a:pt x="227" y="2531"/>
                  </a:cubicBezTo>
                  <a:cubicBezTo>
                    <a:pt x="131" y="2769"/>
                    <a:pt x="72" y="3019"/>
                    <a:pt x="36" y="3269"/>
                  </a:cubicBezTo>
                  <a:cubicBezTo>
                    <a:pt x="0" y="3543"/>
                    <a:pt x="0" y="3817"/>
                    <a:pt x="12" y="4091"/>
                  </a:cubicBezTo>
                  <a:cubicBezTo>
                    <a:pt x="24" y="4341"/>
                    <a:pt x="119" y="4579"/>
                    <a:pt x="203" y="4805"/>
                  </a:cubicBezTo>
                  <a:cubicBezTo>
                    <a:pt x="310" y="5043"/>
                    <a:pt x="453" y="5269"/>
                    <a:pt x="608" y="5484"/>
                  </a:cubicBezTo>
                  <a:cubicBezTo>
                    <a:pt x="739" y="5686"/>
                    <a:pt x="917" y="5841"/>
                    <a:pt x="1096" y="6007"/>
                  </a:cubicBezTo>
                  <a:cubicBezTo>
                    <a:pt x="1572" y="6412"/>
                    <a:pt x="2155" y="6615"/>
                    <a:pt x="2703" y="6877"/>
                  </a:cubicBezTo>
                  <a:cubicBezTo>
                    <a:pt x="2834" y="6936"/>
                    <a:pt x="2965" y="6996"/>
                    <a:pt x="3120" y="7055"/>
                  </a:cubicBezTo>
                  <a:cubicBezTo>
                    <a:pt x="3203" y="7091"/>
                    <a:pt x="3310" y="7127"/>
                    <a:pt x="3417" y="7139"/>
                  </a:cubicBezTo>
                  <a:cubicBezTo>
                    <a:pt x="3439" y="7143"/>
                    <a:pt x="3461" y="7145"/>
                    <a:pt x="3483" y="7145"/>
                  </a:cubicBezTo>
                  <a:cubicBezTo>
                    <a:pt x="3631" y="7145"/>
                    <a:pt x="3781" y="7045"/>
                    <a:pt x="3822" y="6900"/>
                  </a:cubicBezTo>
                  <a:cubicBezTo>
                    <a:pt x="3834" y="6877"/>
                    <a:pt x="3834" y="6853"/>
                    <a:pt x="3834" y="6829"/>
                  </a:cubicBezTo>
                  <a:cubicBezTo>
                    <a:pt x="3656" y="6650"/>
                    <a:pt x="3536" y="6412"/>
                    <a:pt x="3417" y="6198"/>
                  </a:cubicBezTo>
                  <a:lnTo>
                    <a:pt x="3322" y="6043"/>
                  </a:lnTo>
                  <a:cubicBezTo>
                    <a:pt x="3298" y="5984"/>
                    <a:pt x="3310" y="5900"/>
                    <a:pt x="3358" y="5876"/>
                  </a:cubicBezTo>
                  <a:lnTo>
                    <a:pt x="3358" y="5853"/>
                  </a:lnTo>
                  <a:lnTo>
                    <a:pt x="3322" y="5805"/>
                  </a:lnTo>
                  <a:lnTo>
                    <a:pt x="3251" y="5650"/>
                  </a:lnTo>
                  <a:lnTo>
                    <a:pt x="3239" y="5591"/>
                  </a:lnTo>
                  <a:lnTo>
                    <a:pt x="3203" y="5543"/>
                  </a:lnTo>
                  <a:lnTo>
                    <a:pt x="3179" y="5472"/>
                  </a:lnTo>
                  <a:cubicBezTo>
                    <a:pt x="3144" y="5400"/>
                    <a:pt x="3108" y="5341"/>
                    <a:pt x="3084" y="5269"/>
                  </a:cubicBezTo>
                  <a:cubicBezTo>
                    <a:pt x="3048" y="5150"/>
                    <a:pt x="2989" y="5007"/>
                    <a:pt x="2953" y="4876"/>
                  </a:cubicBezTo>
                  <a:cubicBezTo>
                    <a:pt x="2929" y="4757"/>
                    <a:pt x="2905" y="4638"/>
                    <a:pt x="2882" y="4531"/>
                  </a:cubicBezTo>
                  <a:lnTo>
                    <a:pt x="2870" y="4460"/>
                  </a:lnTo>
                  <a:cubicBezTo>
                    <a:pt x="2834" y="4317"/>
                    <a:pt x="2810" y="4174"/>
                    <a:pt x="2810" y="4031"/>
                  </a:cubicBezTo>
                  <a:lnTo>
                    <a:pt x="2763" y="3626"/>
                  </a:lnTo>
                  <a:cubicBezTo>
                    <a:pt x="2751" y="3543"/>
                    <a:pt x="2751" y="3448"/>
                    <a:pt x="2727" y="3340"/>
                  </a:cubicBezTo>
                  <a:cubicBezTo>
                    <a:pt x="2715" y="3269"/>
                    <a:pt x="2715" y="3198"/>
                    <a:pt x="2703" y="3102"/>
                  </a:cubicBezTo>
                  <a:cubicBezTo>
                    <a:pt x="2691" y="2900"/>
                    <a:pt x="2667" y="2686"/>
                    <a:pt x="2667" y="2483"/>
                  </a:cubicBezTo>
                  <a:cubicBezTo>
                    <a:pt x="2667" y="2209"/>
                    <a:pt x="2691" y="1947"/>
                    <a:pt x="2703" y="1674"/>
                  </a:cubicBezTo>
                  <a:cubicBezTo>
                    <a:pt x="2727" y="1412"/>
                    <a:pt x="2763" y="1162"/>
                    <a:pt x="2822" y="900"/>
                  </a:cubicBezTo>
                  <a:lnTo>
                    <a:pt x="2822" y="876"/>
                  </a:lnTo>
                  <a:cubicBezTo>
                    <a:pt x="2870" y="685"/>
                    <a:pt x="2941" y="483"/>
                    <a:pt x="2989" y="292"/>
                  </a:cubicBezTo>
                  <a:cubicBezTo>
                    <a:pt x="3013" y="185"/>
                    <a:pt x="2989" y="66"/>
                    <a:pt x="2870" y="31"/>
                  </a:cubicBezTo>
                  <a:cubicBezTo>
                    <a:pt x="2846" y="7"/>
                    <a:pt x="2822" y="7"/>
                    <a:pt x="2786" y="7"/>
                  </a:cubicBezTo>
                  <a:cubicBezTo>
                    <a:pt x="2774" y="3"/>
                    <a:pt x="2761" y="1"/>
                    <a:pt x="274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3170;p83">
              <a:extLst>
                <a:ext uri="{FF2B5EF4-FFF2-40B4-BE49-F238E27FC236}">
                  <a16:creationId xmlns:a16="http://schemas.microsoft.com/office/drawing/2014/main" id="{056398BC-E384-448B-8C8D-D6692515D341}"/>
                </a:ext>
              </a:extLst>
            </p:cNvPr>
            <p:cNvSpPr/>
            <p:nvPr/>
          </p:nvSpPr>
          <p:spPr>
            <a:xfrm>
              <a:off x="3355775" y="2309225"/>
              <a:ext cx="22925" cy="43900"/>
            </a:xfrm>
            <a:custGeom>
              <a:avLst/>
              <a:gdLst/>
              <a:ahLst/>
              <a:cxnLst/>
              <a:rect l="l" t="t" r="r" b="b"/>
              <a:pathLst>
                <a:path w="917" h="1756" extrusionOk="0">
                  <a:moveTo>
                    <a:pt x="722" y="1"/>
                  </a:moveTo>
                  <a:cubicBezTo>
                    <a:pt x="697" y="1"/>
                    <a:pt x="676" y="12"/>
                    <a:pt x="667" y="29"/>
                  </a:cubicBezTo>
                  <a:cubicBezTo>
                    <a:pt x="536" y="172"/>
                    <a:pt x="369" y="303"/>
                    <a:pt x="262" y="481"/>
                  </a:cubicBezTo>
                  <a:cubicBezTo>
                    <a:pt x="191" y="612"/>
                    <a:pt x="131" y="743"/>
                    <a:pt x="83" y="898"/>
                  </a:cubicBezTo>
                  <a:cubicBezTo>
                    <a:pt x="60" y="970"/>
                    <a:pt x="48" y="1065"/>
                    <a:pt x="24" y="1136"/>
                  </a:cubicBezTo>
                  <a:cubicBezTo>
                    <a:pt x="0" y="1267"/>
                    <a:pt x="0" y="1398"/>
                    <a:pt x="0" y="1541"/>
                  </a:cubicBezTo>
                  <a:cubicBezTo>
                    <a:pt x="0" y="1601"/>
                    <a:pt x="0" y="1636"/>
                    <a:pt x="36" y="1684"/>
                  </a:cubicBezTo>
                  <a:cubicBezTo>
                    <a:pt x="72" y="1732"/>
                    <a:pt x="119" y="1744"/>
                    <a:pt x="179" y="1755"/>
                  </a:cubicBezTo>
                  <a:cubicBezTo>
                    <a:pt x="214" y="1755"/>
                    <a:pt x="274" y="1744"/>
                    <a:pt x="322" y="1720"/>
                  </a:cubicBezTo>
                  <a:cubicBezTo>
                    <a:pt x="369" y="1684"/>
                    <a:pt x="393" y="1624"/>
                    <a:pt x="393" y="1577"/>
                  </a:cubicBezTo>
                  <a:lnTo>
                    <a:pt x="393" y="1422"/>
                  </a:lnTo>
                  <a:cubicBezTo>
                    <a:pt x="393" y="1363"/>
                    <a:pt x="417" y="1279"/>
                    <a:pt x="429" y="1220"/>
                  </a:cubicBezTo>
                  <a:cubicBezTo>
                    <a:pt x="441" y="1148"/>
                    <a:pt x="441" y="1089"/>
                    <a:pt x="453" y="1029"/>
                  </a:cubicBezTo>
                  <a:cubicBezTo>
                    <a:pt x="488" y="898"/>
                    <a:pt x="536" y="767"/>
                    <a:pt x="595" y="648"/>
                  </a:cubicBezTo>
                  <a:cubicBezTo>
                    <a:pt x="655" y="541"/>
                    <a:pt x="726" y="434"/>
                    <a:pt x="798" y="350"/>
                  </a:cubicBezTo>
                  <a:lnTo>
                    <a:pt x="857" y="291"/>
                  </a:lnTo>
                  <a:cubicBezTo>
                    <a:pt x="893" y="255"/>
                    <a:pt x="905" y="231"/>
                    <a:pt x="917" y="184"/>
                  </a:cubicBezTo>
                  <a:cubicBezTo>
                    <a:pt x="917" y="136"/>
                    <a:pt x="905" y="89"/>
                    <a:pt x="893" y="65"/>
                  </a:cubicBezTo>
                  <a:cubicBezTo>
                    <a:pt x="857" y="29"/>
                    <a:pt x="810" y="5"/>
                    <a:pt x="750" y="5"/>
                  </a:cubicBezTo>
                  <a:cubicBezTo>
                    <a:pt x="741" y="2"/>
                    <a:pt x="731" y="1"/>
                    <a:pt x="722" y="1"/>
                  </a:cubicBezTo>
                  <a:close/>
                </a:path>
              </a:pathLst>
            </a:custGeom>
            <a:solidFill>
              <a:srgbClr val="F4E8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3171;p83">
              <a:extLst>
                <a:ext uri="{FF2B5EF4-FFF2-40B4-BE49-F238E27FC236}">
                  <a16:creationId xmlns:a16="http://schemas.microsoft.com/office/drawing/2014/main" id="{7722558B-63DC-4C24-94AF-2BE0328E4C2C}"/>
                </a:ext>
              </a:extLst>
            </p:cNvPr>
            <p:cNvSpPr/>
            <p:nvPr/>
          </p:nvSpPr>
          <p:spPr>
            <a:xfrm>
              <a:off x="3245925" y="2438825"/>
              <a:ext cx="13425" cy="41500"/>
            </a:xfrm>
            <a:custGeom>
              <a:avLst/>
              <a:gdLst/>
              <a:ahLst/>
              <a:cxnLst/>
              <a:rect l="l" t="t" r="r" b="b"/>
              <a:pathLst>
                <a:path w="537" h="1660" extrusionOk="0">
                  <a:moveTo>
                    <a:pt x="358" y="0"/>
                  </a:moveTo>
                  <a:cubicBezTo>
                    <a:pt x="275" y="24"/>
                    <a:pt x="191" y="72"/>
                    <a:pt x="179" y="131"/>
                  </a:cubicBezTo>
                  <a:cubicBezTo>
                    <a:pt x="167" y="203"/>
                    <a:pt x="132" y="298"/>
                    <a:pt x="120" y="369"/>
                  </a:cubicBezTo>
                  <a:cubicBezTo>
                    <a:pt x="60" y="405"/>
                    <a:pt x="13" y="465"/>
                    <a:pt x="13" y="524"/>
                  </a:cubicBezTo>
                  <a:lnTo>
                    <a:pt x="13" y="643"/>
                  </a:lnTo>
                  <a:lnTo>
                    <a:pt x="13" y="762"/>
                  </a:lnTo>
                  <a:cubicBezTo>
                    <a:pt x="13" y="858"/>
                    <a:pt x="1" y="965"/>
                    <a:pt x="13" y="1072"/>
                  </a:cubicBezTo>
                  <a:cubicBezTo>
                    <a:pt x="13" y="1096"/>
                    <a:pt x="36" y="1131"/>
                    <a:pt x="60" y="1143"/>
                  </a:cubicBezTo>
                  <a:cubicBezTo>
                    <a:pt x="72" y="1262"/>
                    <a:pt x="96" y="1370"/>
                    <a:pt x="108" y="1489"/>
                  </a:cubicBezTo>
                  <a:cubicBezTo>
                    <a:pt x="118" y="1592"/>
                    <a:pt x="210" y="1660"/>
                    <a:pt x="304" y="1660"/>
                  </a:cubicBezTo>
                  <a:cubicBezTo>
                    <a:pt x="318" y="1660"/>
                    <a:pt x="332" y="1658"/>
                    <a:pt x="346" y="1655"/>
                  </a:cubicBezTo>
                  <a:cubicBezTo>
                    <a:pt x="465" y="1632"/>
                    <a:pt x="525" y="1512"/>
                    <a:pt x="513" y="1417"/>
                  </a:cubicBezTo>
                  <a:cubicBezTo>
                    <a:pt x="489" y="1251"/>
                    <a:pt x="465" y="1084"/>
                    <a:pt x="453" y="917"/>
                  </a:cubicBezTo>
                  <a:cubicBezTo>
                    <a:pt x="429" y="846"/>
                    <a:pt x="429" y="774"/>
                    <a:pt x="417" y="703"/>
                  </a:cubicBezTo>
                  <a:lnTo>
                    <a:pt x="417" y="667"/>
                  </a:lnTo>
                  <a:lnTo>
                    <a:pt x="465" y="441"/>
                  </a:lnTo>
                  <a:cubicBezTo>
                    <a:pt x="477" y="369"/>
                    <a:pt x="489" y="310"/>
                    <a:pt x="525" y="239"/>
                  </a:cubicBezTo>
                  <a:cubicBezTo>
                    <a:pt x="536" y="191"/>
                    <a:pt x="536" y="143"/>
                    <a:pt x="525" y="108"/>
                  </a:cubicBezTo>
                  <a:cubicBezTo>
                    <a:pt x="501" y="60"/>
                    <a:pt x="465" y="24"/>
                    <a:pt x="417" y="12"/>
                  </a:cubicBezTo>
                  <a:cubicBezTo>
                    <a:pt x="405" y="12"/>
                    <a:pt x="370" y="0"/>
                    <a:pt x="35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3172;p83">
              <a:extLst>
                <a:ext uri="{FF2B5EF4-FFF2-40B4-BE49-F238E27FC236}">
                  <a16:creationId xmlns:a16="http://schemas.microsoft.com/office/drawing/2014/main" id="{076C83AD-4FB6-4414-8A48-EEFE97CC344F}"/>
                </a:ext>
              </a:extLst>
            </p:cNvPr>
            <p:cNvSpPr/>
            <p:nvPr/>
          </p:nvSpPr>
          <p:spPr>
            <a:xfrm>
              <a:off x="3351600" y="2301675"/>
              <a:ext cx="97950" cy="93725"/>
            </a:xfrm>
            <a:custGeom>
              <a:avLst/>
              <a:gdLst/>
              <a:ahLst/>
              <a:cxnLst/>
              <a:rect l="l" t="t" r="r" b="b"/>
              <a:pathLst>
                <a:path w="3918" h="3749" extrusionOk="0">
                  <a:moveTo>
                    <a:pt x="1734" y="1"/>
                  </a:moveTo>
                  <a:cubicBezTo>
                    <a:pt x="1724" y="1"/>
                    <a:pt x="1715" y="4"/>
                    <a:pt x="1703" y="10"/>
                  </a:cubicBezTo>
                  <a:cubicBezTo>
                    <a:pt x="1536" y="21"/>
                    <a:pt x="1382" y="57"/>
                    <a:pt x="1239" y="117"/>
                  </a:cubicBezTo>
                  <a:cubicBezTo>
                    <a:pt x="1120" y="152"/>
                    <a:pt x="1001" y="236"/>
                    <a:pt x="905" y="319"/>
                  </a:cubicBezTo>
                  <a:cubicBezTo>
                    <a:pt x="774" y="426"/>
                    <a:pt x="667" y="545"/>
                    <a:pt x="572" y="664"/>
                  </a:cubicBezTo>
                  <a:cubicBezTo>
                    <a:pt x="429" y="843"/>
                    <a:pt x="346" y="1033"/>
                    <a:pt x="286" y="1248"/>
                  </a:cubicBezTo>
                  <a:cubicBezTo>
                    <a:pt x="227" y="1367"/>
                    <a:pt x="167" y="1486"/>
                    <a:pt x="119" y="1593"/>
                  </a:cubicBezTo>
                  <a:cubicBezTo>
                    <a:pt x="48" y="1807"/>
                    <a:pt x="0" y="2022"/>
                    <a:pt x="0" y="2236"/>
                  </a:cubicBezTo>
                  <a:cubicBezTo>
                    <a:pt x="0" y="2355"/>
                    <a:pt x="12" y="2486"/>
                    <a:pt x="36" y="2617"/>
                  </a:cubicBezTo>
                  <a:cubicBezTo>
                    <a:pt x="60" y="2736"/>
                    <a:pt x="96" y="2831"/>
                    <a:pt x="131" y="2950"/>
                  </a:cubicBezTo>
                  <a:cubicBezTo>
                    <a:pt x="191" y="3117"/>
                    <a:pt x="274" y="3284"/>
                    <a:pt x="393" y="3415"/>
                  </a:cubicBezTo>
                  <a:cubicBezTo>
                    <a:pt x="453" y="3486"/>
                    <a:pt x="524" y="3546"/>
                    <a:pt x="584" y="3605"/>
                  </a:cubicBezTo>
                  <a:cubicBezTo>
                    <a:pt x="631" y="3653"/>
                    <a:pt x="667" y="3689"/>
                    <a:pt x="715" y="3724"/>
                  </a:cubicBezTo>
                  <a:cubicBezTo>
                    <a:pt x="750" y="3712"/>
                    <a:pt x="774" y="3712"/>
                    <a:pt x="810" y="3700"/>
                  </a:cubicBezTo>
                  <a:lnTo>
                    <a:pt x="881" y="3700"/>
                  </a:lnTo>
                  <a:cubicBezTo>
                    <a:pt x="953" y="3700"/>
                    <a:pt x="1012" y="3712"/>
                    <a:pt x="1084" y="3724"/>
                  </a:cubicBezTo>
                  <a:lnTo>
                    <a:pt x="1191" y="3748"/>
                  </a:lnTo>
                  <a:lnTo>
                    <a:pt x="1429" y="3748"/>
                  </a:lnTo>
                  <a:cubicBezTo>
                    <a:pt x="1501" y="3748"/>
                    <a:pt x="1560" y="3724"/>
                    <a:pt x="1643" y="3724"/>
                  </a:cubicBezTo>
                  <a:cubicBezTo>
                    <a:pt x="1786" y="3700"/>
                    <a:pt x="1917" y="3653"/>
                    <a:pt x="2036" y="3605"/>
                  </a:cubicBezTo>
                  <a:cubicBezTo>
                    <a:pt x="2179" y="3546"/>
                    <a:pt x="2298" y="3474"/>
                    <a:pt x="2417" y="3403"/>
                  </a:cubicBezTo>
                  <a:cubicBezTo>
                    <a:pt x="2548" y="3308"/>
                    <a:pt x="2679" y="3224"/>
                    <a:pt x="2834" y="3105"/>
                  </a:cubicBezTo>
                  <a:lnTo>
                    <a:pt x="3096" y="2831"/>
                  </a:lnTo>
                  <a:cubicBezTo>
                    <a:pt x="3227" y="2700"/>
                    <a:pt x="3346" y="2534"/>
                    <a:pt x="3453" y="2379"/>
                  </a:cubicBezTo>
                  <a:cubicBezTo>
                    <a:pt x="3572" y="2176"/>
                    <a:pt x="3679" y="1986"/>
                    <a:pt x="3751" y="1784"/>
                  </a:cubicBezTo>
                  <a:cubicBezTo>
                    <a:pt x="3810" y="1617"/>
                    <a:pt x="3858" y="1450"/>
                    <a:pt x="3882" y="1272"/>
                  </a:cubicBezTo>
                  <a:cubicBezTo>
                    <a:pt x="3906" y="1212"/>
                    <a:pt x="3906" y="1153"/>
                    <a:pt x="3918" y="1093"/>
                  </a:cubicBezTo>
                  <a:cubicBezTo>
                    <a:pt x="3918" y="1010"/>
                    <a:pt x="3918" y="914"/>
                    <a:pt x="3882" y="831"/>
                  </a:cubicBezTo>
                  <a:cubicBezTo>
                    <a:pt x="3846" y="712"/>
                    <a:pt x="3751" y="629"/>
                    <a:pt x="3644" y="557"/>
                  </a:cubicBezTo>
                  <a:cubicBezTo>
                    <a:pt x="3429" y="414"/>
                    <a:pt x="3156" y="379"/>
                    <a:pt x="2906" y="295"/>
                  </a:cubicBezTo>
                  <a:cubicBezTo>
                    <a:pt x="2632" y="200"/>
                    <a:pt x="2370" y="93"/>
                    <a:pt x="2096" y="33"/>
                  </a:cubicBezTo>
                  <a:cubicBezTo>
                    <a:pt x="2001" y="10"/>
                    <a:pt x="1893" y="10"/>
                    <a:pt x="1774" y="10"/>
                  </a:cubicBezTo>
                  <a:cubicBezTo>
                    <a:pt x="1757" y="4"/>
                    <a:pt x="1745" y="1"/>
                    <a:pt x="1734" y="1"/>
                  </a:cubicBezTo>
                  <a:close/>
                </a:path>
              </a:pathLst>
            </a:custGeom>
            <a:solidFill>
              <a:schemeClr val="accent5"/>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3173;p83">
              <a:extLst>
                <a:ext uri="{FF2B5EF4-FFF2-40B4-BE49-F238E27FC236}">
                  <a16:creationId xmlns:a16="http://schemas.microsoft.com/office/drawing/2014/main" id="{86CEBF6A-3B5E-47ED-8904-0A1B7EA55CD9}"/>
                </a:ext>
              </a:extLst>
            </p:cNvPr>
            <p:cNvSpPr/>
            <p:nvPr/>
          </p:nvSpPr>
          <p:spPr>
            <a:xfrm>
              <a:off x="4557100" y="1772075"/>
              <a:ext cx="334600" cy="339350"/>
            </a:xfrm>
            <a:custGeom>
              <a:avLst/>
              <a:gdLst/>
              <a:ahLst/>
              <a:cxnLst/>
              <a:rect l="l" t="t" r="r" b="b"/>
              <a:pathLst>
                <a:path w="13384" h="13574" extrusionOk="0">
                  <a:moveTo>
                    <a:pt x="5394" y="0"/>
                  </a:moveTo>
                  <a:cubicBezTo>
                    <a:pt x="5156" y="0"/>
                    <a:pt x="4930" y="60"/>
                    <a:pt x="4716" y="167"/>
                  </a:cubicBezTo>
                  <a:cubicBezTo>
                    <a:pt x="4346" y="358"/>
                    <a:pt x="4001" y="667"/>
                    <a:pt x="3692" y="1096"/>
                  </a:cubicBezTo>
                  <a:cubicBezTo>
                    <a:pt x="3573" y="1251"/>
                    <a:pt x="3477" y="1429"/>
                    <a:pt x="3394" y="1608"/>
                  </a:cubicBezTo>
                  <a:lnTo>
                    <a:pt x="3334" y="1703"/>
                  </a:lnTo>
                  <a:cubicBezTo>
                    <a:pt x="3275" y="1798"/>
                    <a:pt x="3239" y="1905"/>
                    <a:pt x="3215" y="2001"/>
                  </a:cubicBezTo>
                  <a:lnTo>
                    <a:pt x="3180" y="2108"/>
                  </a:lnTo>
                  <a:cubicBezTo>
                    <a:pt x="3108" y="2025"/>
                    <a:pt x="3001" y="1941"/>
                    <a:pt x="2918" y="1870"/>
                  </a:cubicBezTo>
                  <a:cubicBezTo>
                    <a:pt x="2751" y="1739"/>
                    <a:pt x="2584" y="1620"/>
                    <a:pt x="2394" y="1501"/>
                  </a:cubicBezTo>
                  <a:cubicBezTo>
                    <a:pt x="2191" y="1382"/>
                    <a:pt x="2013" y="1286"/>
                    <a:pt x="1834" y="1227"/>
                  </a:cubicBezTo>
                  <a:cubicBezTo>
                    <a:pt x="1679" y="1167"/>
                    <a:pt x="1525" y="1143"/>
                    <a:pt x="1322" y="1143"/>
                  </a:cubicBezTo>
                  <a:lnTo>
                    <a:pt x="1203" y="1143"/>
                  </a:lnTo>
                  <a:cubicBezTo>
                    <a:pt x="1144" y="1143"/>
                    <a:pt x="1096" y="1143"/>
                    <a:pt x="1037" y="1155"/>
                  </a:cubicBezTo>
                  <a:cubicBezTo>
                    <a:pt x="953" y="1167"/>
                    <a:pt x="858" y="1191"/>
                    <a:pt x="775" y="1215"/>
                  </a:cubicBezTo>
                  <a:cubicBezTo>
                    <a:pt x="679" y="1251"/>
                    <a:pt x="608" y="1274"/>
                    <a:pt x="536" y="1322"/>
                  </a:cubicBezTo>
                  <a:cubicBezTo>
                    <a:pt x="465" y="1370"/>
                    <a:pt x="406" y="1405"/>
                    <a:pt x="322" y="1489"/>
                  </a:cubicBezTo>
                  <a:cubicBezTo>
                    <a:pt x="227" y="1572"/>
                    <a:pt x="144" y="1691"/>
                    <a:pt x="72" y="1822"/>
                  </a:cubicBezTo>
                  <a:cubicBezTo>
                    <a:pt x="48" y="1882"/>
                    <a:pt x="25" y="1965"/>
                    <a:pt x="13" y="2048"/>
                  </a:cubicBezTo>
                  <a:cubicBezTo>
                    <a:pt x="1" y="2155"/>
                    <a:pt x="13" y="2239"/>
                    <a:pt x="48" y="2346"/>
                  </a:cubicBezTo>
                  <a:cubicBezTo>
                    <a:pt x="72" y="2453"/>
                    <a:pt x="108" y="2536"/>
                    <a:pt x="167" y="2632"/>
                  </a:cubicBezTo>
                  <a:cubicBezTo>
                    <a:pt x="179" y="2656"/>
                    <a:pt x="191" y="2679"/>
                    <a:pt x="203" y="2703"/>
                  </a:cubicBezTo>
                  <a:cubicBezTo>
                    <a:pt x="179" y="2739"/>
                    <a:pt x="179" y="2763"/>
                    <a:pt x="167" y="2810"/>
                  </a:cubicBezTo>
                  <a:cubicBezTo>
                    <a:pt x="144" y="2953"/>
                    <a:pt x="239" y="3096"/>
                    <a:pt x="382" y="3120"/>
                  </a:cubicBezTo>
                  <a:lnTo>
                    <a:pt x="489" y="3156"/>
                  </a:lnTo>
                  <a:lnTo>
                    <a:pt x="608" y="3179"/>
                  </a:lnTo>
                  <a:cubicBezTo>
                    <a:pt x="953" y="3287"/>
                    <a:pt x="1275" y="3418"/>
                    <a:pt x="1596" y="3549"/>
                  </a:cubicBezTo>
                  <a:lnTo>
                    <a:pt x="1930" y="3703"/>
                  </a:lnTo>
                  <a:lnTo>
                    <a:pt x="2049" y="3751"/>
                  </a:lnTo>
                  <a:cubicBezTo>
                    <a:pt x="2227" y="3822"/>
                    <a:pt x="2430" y="3894"/>
                    <a:pt x="2608" y="3989"/>
                  </a:cubicBezTo>
                  <a:cubicBezTo>
                    <a:pt x="2811" y="4084"/>
                    <a:pt x="3001" y="4191"/>
                    <a:pt x="3203" y="4299"/>
                  </a:cubicBezTo>
                  <a:cubicBezTo>
                    <a:pt x="3775" y="4656"/>
                    <a:pt x="4299" y="5084"/>
                    <a:pt x="4823" y="5501"/>
                  </a:cubicBezTo>
                  <a:cubicBezTo>
                    <a:pt x="4989" y="5632"/>
                    <a:pt x="5132" y="5751"/>
                    <a:pt x="5299" y="5894"/>
                  </a:cubicBezTo>
                  <a:lnTo>
                    <a:pt x="5466" y="6025"/>
                  </a:lnTo>
                  <a:cubicBezTo>
                    <a:pt x="5585" y="6108"/>
                    <a:pt x="5680" y="6204"/>
                    <a:pt x="5799" y="6311"/>
                  </a:cubicBezTo>
                  <a:cubicBezTo>
                    <a:pt x="5966" y="6442"/>
                    <a:pt x="6132" y="6585"/>
                    <a:pt x="6299" y="6739"/>
                  </a:cubicBezTo>
                  <a:cubicBezTo>
                    <a:pt x="6573" y="6989"/>
                    <a:pt x="6859" y="7275"/>
                    <a:pt x="7204" y="7632"/>
                  </a:cubicBezTo>
                  <a:cubicBezTo>
                    <a:pt x="7442" y="7894"/>
                    <a:pt x="7668" y="8168"/>
                    <a:pt x="7859" y="8406"/>
                  </a:cubicBezTo>
                  <a:cubicBezTo>
                    <a:pt x="8049" y="8656"/>
                    <a:pt x="8264" y="8906"/>
                    <a:pt x="8442" y="9180"/>
                  </a:cubicBezTo>
                  <a:cubicBezTo>
                    <a:pt x="8633" y="9466"/>
                    <a:pt x="8799" y="9740"/>
                    <a:pt x="8978" y="10061"/>
                  </a:cubicBezTo>
                  <a:cubicBezTo>
                    <a:pt x="9038" y="10156"/>
                    <a:pt x="9097" y="10252"/>
                    <a:pt x="9133" y="10359"/>
                  </a:cubicBezTo>
                  <a:lnTo>
                    <a:pt x="9252" y="10573"/>
                  </a:lnTo>
                  <a:cubicBezTo>
                    <a:pt x="9299" y="10657"/>
                    <a:pt x="9335" y="10716"/>
                    <a:pt x="9371" y="10787"/>
                  </a:cubicBezTo>
                  <a:cubicBezTo>
                    <a:pt x="9419" y="10859"/>
                    <a:pt x="9454" y="10918"/>
                    <a:pt x="9490" y="10990"/>
                  </a:cubicBezTo>
                  <a:lnTo>
                    <a:pt x="9585" y="11157"/>
                  </a:lnTo>
                  <a:cubicBezTo>
                    <a:pt x="9609" y="11228"/>
                    <a:pt x="9657" y="11288"/>
                    <a:pt x="9692" y="11371"/>
                  </a:cubicBezTo>
                  <a:lnTo>
                    <a:pt x="9871" y="11680"/>
                  </a:lnTo>
                  <a:lnTo>
                    <a:pt x="9966" y="11859"/>
                  </a:lnTo>
                  <a:lnTo>
                    <a:pt x="9966" y="11823"/>
                  </a:lnTo>
                  <a:lnTo>
                    <a:pt x="10109" y="12109"/>
                  </a:lnTo>
                  <a:cubicBezTo>
                    <a:pt x="10181" y="12240"/>
                    <a:pt x="10252" y="12395"/>
                    <a:pt x="10323" y="12526"/>
                  </a:cubicBezTo>
                  <a:lnTo>
                    <a:pt x="10407" y="12657"/>
                  </a:lnTo>
                  <a:cubicBezTo>
                    <a:pt x="10562" y="12978"/>
                    <a:pt x="10728" y="13288"/>
                    <a:pt x="11038" y="13466"/>
                  </a:cubicBezTo>
                  <a:cubicBezTo>
                    <a:pt x="11133" y="13526"/>
                    <a:pt x="11252" y="13550"/>
                    <a:pt x="11371" y="13574"/>
                  </a:cubicBezTo>
                  <a:lnTo>
                    <a:pt x="11455" y="13574"/>
                  </a:lnTo>
                  <a:cubicBezTo>
                    <a:pt x="11502" y="13574"/>
                    <a:pt x="11550" y="13574"/>
                    <a:pt x="11609" y="13550"/>
                  </a:cubicBezTo>
                  <a:cubicBezTo>
                    <a:pt x="11728" y="13538"/>
                    <a:pt x="11836" y="13490"/>
                    <a:pt x="11955" y="13419"/>
                  </a:cubicBezTo>
                  <a:cubicBezTo>
                    <a:pt x="12038" y="13359"/>
                    <a:pt x="12133" y="13288"/>
                    <a:pt x="12205" y="13216"/>
                  </a:cubicBezTo>
                  <a:cubicBezTo>
                    <a:pt x="12276" y="13157"/>
                    <a:pt x="12312" y="13097"/>
                    <a:pt x="12336" y="13050"/>
                  </a:cubicBezTo>
                  <a:lnTo>
                    <a:pt x="12431" y="12919"/>
                  </a:lnTo>
                  <a:cubicBezTo>
                    <a:pt x="12490" y="12823"/>
                    <a:pt x="12526" y="12716"/>
                    <a:pt x="12574" y="12597"/>
                  </a:cubicBezTo>
                  <a:cubicBezTo>
                    <a:pt x="12645" y="12407"/>
                    <a:pt x="12681" y="12181"/>
                    <a:pt x="12681" y="11907"/>
                  </a:cubicBezTo>
                  <a:cubicBezTo>
                    <a:pt x="12693" y="11669"/>
                    <a:pt x="12669" y="11430"/>
                    <a:pt x="12645" y="11192"/>
                  </a:cubicBezTo>
                  <a:lnTo>
                    <a:pt x="12633" y="11026"/>
                  </a:lnTo>
                  <a:cubicBezTo>
                    <a:pt x="12633" y="10907"/>
                    <a:pt x="12514" y="10799"/>
                    <a:pt x="12383" y="10799"/>
                  </a:cubicBezTo>
                  <a:cubicBezTo>
                    <a:pt x="12324" y="10799"/>
                    <a:pt x="12288" y="10811"/>
                    <a:pt x="12276" y="10835"/>
                  </a:cubicBezTo>
                  <a:cubicBezTo>
                    <a:pt x="12228" y="10752"/>
                    <a:pt x="12169" y="10692"/>
                    <a:pt x="12109" y="10633"/>
                  </a:cubicBezTo>
                  <a:cubicBezTo>
                    <a:pt x="12026" y="10549"/>
                    <a:pt x="11931" y="10478"/>
                    <a:pt x="11812" y="10395"/>
                  </a:cubicBezTo>
                  <a:cubicBezTo>
                    <a:pt x="11931" y="10383"/>
                    <a:pt x="12050" y="10371"/>
                    <a:pt x="12193" y="10335"/>
                  </a:cubicBezTo>
                  <a:cubicBezTo>
                    <a:pt x="12443" y="10264"/>
                    <a:pt x="12693" y="10121"/>
                    <a:pt x="12907" y="9895"/>
                  </a:cubicBezTo>
                  <a:cubicBezTo>
                    <a:pt x="12979" y="9823"/>
                    <a:pt x="13050" y="9728"/>
                    <a:pt x="13109" y="9644"/>
                  </a:cubicBezTo>
                  <a:cubicBezTo>
                    <a:pt x="13157" y="9561"/>
                    <a:pt x="13205" y="9490"/>
                    <a:pt x="13240" y="9406"/>
                  </a:cubicBezTo>
                  <a:cubicBezTo>
                    <a:pt x="13276" y="9311"/>
                    <a:pt x="13300" y="9228"/>
                    <a:pt x="13324" y="9133"/>
                  </a:cubicBezTo>
                  <a:cubicBezTo>
                    <a:pt x="13383" y="8930"/>
                    <a:pt x="13383" y="8692"/>
                    <a:pt x="13348" y="8454"/>
                  </a:cubicBezTo>
                  <a:cubicBezTo>
                    <a:pt x="13300" y="8168"/>
                    <a:pt x="13181" y="7882"/>
                    <a:pt x="13026" y="7656"/>
                  </a:cubicBezTo>
                  <a:cubicBezTo>
                    <a:pt x="12871" y="7442"/>
                    <a:pt x="12669" y="7263"/>
                    <a:pt x="12407" y="7108"/>
                  </a:cubicBezTo>
                  <a:cubicBezTo>
                    <a:pt x="12217" y="6989"/>
                    <a:pt x="12014" y="6918"/>
                    <a:pt x="11728" y="6858"/>
                  </a:cubicBezTo>
                  <a:cubicBezTo>
                    <a:pt x="11562" y="6823"/>
                    <a:pt x="11395" y="6811"/>
                    <a:pt x="11240" y="6811"/>
                  </a:cubicBezTo>
                  <a:lnTo>
                    <a:pt x="11276" y="6763"/>
                  </a:lnTo>
                  <a:lnTo>
                    <a:pt x="11312" y="6704"/>
                  </a:lnTo>
                  <a:cubicBezTo>
                    <a:pt x="11371" y="6620"/>
                    <a:pt x="11431" y="6525"/>
                    <a:pt x="11502" y="6442"/>
                  </a:cubicBezTo>
                  <a:cubicBezTo>
                    <a:pt x="11562" y="6346"/>
                    <a:pt x="11621" y="6275"/>
                    <a:pt x="11681" y="6192"/>
                  </a:cubicBezTo>
                  <a:lnTo>
                    <a:pt x="11788" y="6013"/>
                  </a:lnTo>
                  <a:cubicBezTo>
                    <a:pt x="11871" y="5870"/>
                    <a:pt x="11966" y="5739"/>
                    <a:pt x="12038" y="5596"/>
                  </a:cubicBezTo>
                  <a:cubicBezTo>
                    <a:pt x="12145" y="5382"/>
                    <a:pt x="12228" y="5132"/>
                    <a:pt x="12288" y="4894"/>
                  </a:cubicBezTo>
                  <a:cubicBezTo>
                    <a:pt x="12324" y="4763"/>
                    <a:pt x="12324" y="4608"/>
                    <a:pt x="12324" y="4477"/>
                  </a:cubicBezTo>
                  <a:cubicBezTo>
                    <a:pt x="12324" y="4322"/>
                    <a:pt x="12288" y="4203"/>
                    <a:pt x="12264" y="4072"/>
                  </a:cubicBezTo>
                  <a:cubicBezTo>
                    <a:pt x="12228" y="3965"/>
                    <a:pt x="12193" y="3870"/>
                    <a:pt x="12097" y="3751"/>
                  </a:cubicBezTo>
                  <a:cubicBezTo>
                    <a:pt x="11990" y="3596"/>
                    <a:pt x="11847" y="3489"/>
                    <a:pt x="11669" y="3429"/>
                  </a:cubicBezTo>
                  <a:cubicBezTo>
                    <a:pt x="11502" y="3394"/>
                    <a:pt x="11383" y="3370"/>
                    <a:pt x="11240" y="3370"/>
                  </a:cubicBezTo>
                  <a:cubicBezTo>
                    <a:pt x="11097" y="3370"/>
                    <a:pt x="10978" y="3406"/>
                    <a:pt x="10859" y="3429"/>
                  </a:cubicBezTo>
                  <a:cubicBezTo>
                    <a:pt x="10740" y="3465"/>
                    <a:pt x="10645" y="3489"/>
                    <a:pt x="10538" y="3537"/>
                  </a:cubicBezTo>
                  <a:cubicBezTo>
                    <a:pt x="10383" y="3596"/>
                    <a:pt x="10252" y="3691"/>
                    <a:pt x="10121" y="3775"/>
                  </a:cubicBezTo>
                  <a:lnTo>
                    <a:pt x="10050" y="3822"/>
                  </a:lnTo>
                  <a:cubicBezTo>
                    <a:pt x="9990" y="3870"/>
                    <a:pt x="9931" y="3894"/>
                    <a:pt x="9883" y="3941"/>
                  </a:cubicBezTo>
                  <a:cubicBezTo>
                    <a:pt x="9811" y="4001"/>
                    <a:pt x="9728" y="4072"/>
                    <a:pt x="9657" y="4144"/>
                  </a:cubicBezTo>
                  <a:cubicBezTo>
                    <a:pt x="9597" y="4203"/>
                    <a:pt x="9538" y="4251"/>
                    <a:pt x="9478" y="4311"/>
                  </a:cubicBezTo>
                  <a:cubicBezTo>
                    <a:pt x="9430" y="4358"/>
                    <a:pt x="9371" y="4406"/>
                    <a:pt x="9335" y="4441"/>
                  </a:cubicBezTo>
                  <a:cubicBezTo>
                    <a:pt x="9288" y="4477"/>
                    <a:pt x="9252" y="4525"/>
                    <a:pt x="9216" y="4561"/>
                  </a:cubicBezTo>
                  <a:cubicBezTo>
                    <a:pt x="9180" y="4406"/>
                    <a:pt x="9109" y="4251"/>
                    <a:pt x="9014" y="4108"/>
                  </a:cubicBezTo>
                  <a:cubicBezTo>
                    <a:pt x="8823" y="3763"/>
                    <a:pt x="8537" y="3513"/>
                    <a:pt x="8228" y="3370"/>
                  </a:cubicBezTo>
                  <a:cubicBezTo>
                    <a:pt x="7966" y="3251"/>
                    <a:pt x="7645" y="3227"/>
                    <a:pt x="7371" y="3191"/>
                  </a:cubicBezTo>
                  <a:cubicBezTo>
                    <a:pt x="7204" y="3179"/>
                    <a:pt x="7037" y="3179"/>
                    <a:pt x="6883" y="3179"/>
                  </a:cubicBezTo>
                  <a:lnTo>
                    <a:pt x="6728" y="3179"/>
                  </a:lnTo>
                  <a:lnTo>
                    <a:pt x="6775" y="3096"/>
                  </a:lnTo>
                  <a:lnTo>
                    <a:pt x="6799" y="3037"/>
                  </a:lnTo>
                  <a:lnTo>
                    <a:pt x="6894" y="2810"/>
                  </a:lnTo>
                  <a:cubicBezTo>
                    <a:pt x="6966" y="2572"/>
                    <a:pt x="7025" y="2358"/>
                    <a:pt x="7049" y="2167"/>
                  </a:cubicBezTo>
                  <a:cubicBezTo>
                    <a:pt x="7085" y="2001"/>
                    <a:pt x="7085" y="1810"/>
                    <a:pt x="7049" y="1584"/>
                  </a:cubicBezTo>
                  <a:cubicBezTo>
                    <a:pt x="7037" y="1393"/>
                    <a:pt x="6966" y="1203"/>
                    <a:pt x="6894" y="1072"/>
                  </a:cubicBezTo>
                  <a:cubicBezTo>
                    <a:pt x="6847" y="977"/>
                    <a:pt x="6799" y="893"/>
                    <a:pt x="6752" y="810"/>
                  </a:cubicBezTo>
                  <a:cubicBezTo>
                    <a:pt x="6692" y="715"/>
                    <a:pt x="6609" y="631"/>
                    <a:pt x="6513" y="548"/>
                  </a:cubicBezTo>
                  <a:cubicBezTo>
                    <a:pt x="6371" y="393"/>
                    <a:pt x="6192" y="274"/>
                    <a:pt x="6013" y="179"/>
                  </a:cubicBezTo>
                  <a:cubicBezTo>
                    <a:pt x="5942" y="131"/>
                    <a:pt x="5847" y="96"/>
                    <a:pt x="5775" y="72"/>
                  </a:cubicBezTo>
                  <a:cubicBezTo>
                    <a:pt x="5668" y="36"/>
                    <a:pt x="5549" y="12"/>
                    <a:pt x="544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3174;p83">
              <a:extLst>
                <a:ext uri="{FF2B5EF4-FFF2-40B4-BE49-F238E27FC236}">
                  <a16:creationId xmlns:a16="http://schemas.microsoft.com/office/drawing/2014/main" id="{F731611E-8435-413F-B42A-927181DDADC4}"/>
                </a:ext>
              </a:extLst>
            </p:cNvPr>
            <p:cNvSpPr/>
            <p:nvPr/>
          </p:nvSpPr>
          <p:spPr>
            <a:xfrm>
              <a:off x="4385050" y="2375125"/>
              <a:ext cx="19075" cy="18175"/>
            </a:xfrm>
            <a:custGeom>
              <a:avLst/>
              <a:gdLst/>
              <a:ahLst/>
              <a:cxnLst/>
              <a:rect l="l" t="t" r="r" b="b"/>
              <a:pathLst>
                <a:path w="763" h="727" extrusionOk="0">
                  <a:moveTo>
                    <a:pt x="370" y="0"/>
                  </a:moveTo>
                  <a:cubicBezTo>
                    <a:pt x="156" y="0"/>
                    <a:pt x="1" y="215"/>
                    <a:pt x="25" y="393"/>
                  </a:cubicBezTo>
                  <a:cubicBezTo>
                    <a:pt x="37" y="477"/>
                    <a:pt x="72" y="572"/>
                    <a:pt x="144" y="643"/>
                  </a:cubicBezTo>
                  <a:cubicBezTo>
                    <a:pt x="215" y="715"/>
                    <a:pt x="299" y="727"/>
                    <a:pt x="406" y="727"/>
                  </a:cubicBezTo>
                  <a:cubicBezTo>
                    <a:pt x="596" y="727"/>
                    <a:pt x="763" y="524"/>
                    <a:pt x="751" y="346"/>
                  </a:cubicBezTo>
                  <a:cubicBezTo>
                    <a:pt x="739" y="250"/>
                    <a:pt x="703" y="167"/>
                    <a:pt x="632" y="96"/>
                  </a:cubicBezTo>
                  <a:cubicBezTo>
                    <a:pt x="560" y="12"/>
                    <a:pt x="465" y="0"/>
                    <a:pt x="370" y="0"/>
                  </a:cubicBezTo>
                  <a:close/>
                </a:path>
              </a:pathLst>
            </a:custGeom>
            <a:solidFill>
              <a:srgbClr val="F4E8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3175;p83">
              <a:extLst>
                <a:ext uri="{FF2B5EF4-FFF2-40B4-BE49-F238E27FC236}">
                  <a16:creationId xmlns:a16="http://schemas.microsoft.com/office/drawing/2014/main" id="{BD570FA9-6627-4BCE-A174-57A46B00C74C}"/>
                </a:ext>
              </a:extLst>
            </p:cNvPr>
            <p:cNvSpPr/>
            <p:nvPr/>
          </p:nvSpPr>
          <p:spPr>
            <a:xfrm>
              <a:off x="3783195" y="1891818"/>
              <a:ext cx="838225" cy="377925"/>
            </a:xfrm>
            <a:custGeom>
              <a:avLst/>
              <a:gdLst/>
              <a:ahLst/>
              <a:cxnLst/>
              <a:rect l="l" t="t" r="r" b="b"/>
              <a:pathLst>
                <a:path w="33529" h="15117" extrusionOk="0">
                  <a:moveTo>
                    <a:pt x="17344" y="1"/>
                  </a:moveTo>
                  <a:cubicBezTo>
                    <a:pt x="17240" y="1"/>
                    <a:pt x="17134" y="3"/>
                    <a:pt x="17027" y="7"/>
                  </a:cubicBezTo>
                  <a:lnTo>
                    <a:pt x="16801" y="31"/>
                  </a:lnTo>
                  <a:cubicBezTo>
                    <a:pt x="16396" y="43"/>
                    <a:pt x="15991" y="67"/>
                    <a:pt x="15610" y="103"/>
                  </a:cubicBezTo>
                  <a:cubicBezTo>
                    <a:pt x="15134" y="150"/>
                    <a:pt x="14669" y="186"/>
                    <a:pt x="14205" y="245"/>
                  </a:cubicBezTo>
                  <a:cubicBezTo>
                    <a:pt x="13955" y="281"/>
                    <a:pt x="13705" y="305"/>
                    <a:pt x="13455" y="353"/>
                  </a:cubicBezTo>
                  <a:lnTo>
                    <a:pt x="13003" y="448"/>
                  </a:lnTo>
                  <a:lnTo>
                    <a:pt x="12753" y="484"/>
                  </a:lnTo>
                  <a:lnTo>
                    <a:pt x="12657" y="507"/>
                  </a:lnTo>
                  <a:cubicBezTo>
                    <a:pt x="12443" y="543"/>
                    <a:pt x="12217" y="579"/>
                    <a:pt x="12002" y="638"/>
                  </a:cubicBezTo>
                  <a:cubicBezTo>
                    <a:pt x="11848" y="662"/>
                    <a:pt x="11693" y="722"/>
                    <a:pt x="11550" y="769"/>
                  </a:cubicBezTo>
                  <a:cubicBezTo>
                    <a:pt x="11455" y="805"/>
                    <a:pt x="11371" y="817"/>
                    <a:pt x="11276" y="841"/>
                  </a:cubicBezTo>
                  <a:cubicBezTo>
                    <a:pt x="11086" y="900"/>
                    <a:pt x="10871" y="948"/>
                    <a:pt x="10681" y="1007"/>
                  </a:cubicBezTo>
                  <a:cubicBezTo>
                    <a:pt x="10431" y="1079"/>
                    <a:pt x="10157" y="1162"/>
                    <a:pt x="9907" y="1234"/>
                  </a:cubicBezTo>
                  <a:lnTo>
                    <a:pt x="9859" y="1246"/>
                  </a:lnTo>
                  <a:cubicBezTo>
                    <a:pt x="9681" y="1293"/>
                    <a:pt x="9490" y="1353"/>
                    <a:pt x="9312" y="1412"/>
                  </a:cubicBezTo>
                  <a:cubicBezTo>
                    <a:pt x="9109" y="1484"/>
                    <a:pt x="8907" y="1555"/>
                    <a:pt x="8704" y="1615"/>
                  </a:cubicBezTo>
                  <a:cubicBezTo>
                    <a:pt x="8335" y="1734"/>
                    <a:pt x="7954" y="1900"/>
                    <a:pt x="7466" y="2115"/>
                  </a:cubicBezTo>
                  <a:cubicBezTo>
                    <a:pt x="7228" y="2210"/>
                    <a:pt x="6978" y="2329"/>
                    <a:pt x="6740" y="2448"/>
                  </a:cubicBezTo>
                  <a:cubicBezTo>
                    <a:pt x="6561" y="2543"/>
                    <a:pt x="6383" y="2650"/>
                    <a:pt x="6204" y="2770"/>
                  </a:cubicBezTo>
                  <a:lnTo>
                    <a:pt x="6049" y="2853"/>
                  </a:lnTo>
                  <a:lnTo>
                    <a:pt x="5775" y="3020"/>
                  </a:lnTo>
                  <a:cubicBezTo>
                    <a:pt x="5633" y="3091"/>
                    <a:pt x="5502" y="3186"/>
                    <a:pt x="5371" y="3258"/>
                  </a:cubicBezTo>
                  <a:lnTo>
                    <a:pt x="5204" y="3341"/>
                  </a:lnTo>
                  <a:cubicBezTo>
                    <a:pt x="4978" y="3460"/>
                    <a:pt x="4740" y="3603"/>
                    <a:pt x="4585" y="3793"/>
                  </a:cubicBezTo>
                  <a:cubicBezTo>
                    <a:pt x="4549" y="3841"/>
                    <a:pt x="4525" y="3877"/>
                    <a:pt x="4525" y="3924"/>
                  </a:cubicBezTo>
                  <a:cubicBezTo>
                    <a:pt x="4359" y="4043"/>
                    <a:pt x="4192" y="4163"/>
                    <a:pt x="4049" y="4294"/>
                  </a:cubicBezTo>
                  <a:cubicBezTo>
                    <a:pt x="3906" y="4413"/>
                    <a:pt x="3775" y="4555"/>
                    <a:pt x="3644" y="4686"/>
                  </a:cubicBezTo>
                  <a:lnTo>
                    <a:pt x="3454" y="4877"/>
                  </a:lnTo>
                  <a:cubicBezTo>
                    <a:pt x="3156" y="5175"/>
                    <a:pt x="2858" y="5472"/>
                    <a:pt x="2585" y="5782"/>
                  </a:cubicBezTo>
                  <a:cubicBezTo>
                    <a:pt x="2418" y="5984"/>
                    <a:pt x="2239" y="6163"/>
                    <a:pt x="2096" y="6365"/>
                  </a:cubicBezTo>
                  <a:lnTo>
                    <a:pt x="1692" y="6901"/>
                  </a:lnTo>
                  <a:cubicBezTo>
                    <a:pt x="1573" y="7068"/>
                    <a:pt x="1453" y="7246"/>
                    <a:pt x="1346" y="7425"/>
                  </a:cubicBezTo>
                  <a:lnTo>
                    <a:pt x="1311" y="7484"/>
                  </a:lnTo>
                  <a:cubicBezTo>
                    <a:pt x="1168" y="7687"/>
                    <a:pt x="1037" y="7913"/>
                    <a:pt x="918" y="8139"/>
                  </a:cubicBezTo>
                  <a:cubicBezTo>
                    <a:pt x="691" y="8556"/>
                    <a:pt x="501" y="8985"/>
                    <a:pt x="358" y="9413"/>
                  </a:cubicBezTo>
                  <a:cubicBezTo>
                    <a:pt x="191" y="9854"/>
                    <a:pt x="96" y="10223"/>
                    <a:pt x="60" y="10568"/>
                  </a:cubicBezTo>
                  <a:cubicBezTo>
                    <a:pt x="13" y="10925"/>
                    <a:pt x="1" y="11294"/>
                    <a:pt x="13" y="11652"/>
                  </a:cubicBezTo>
                  <a:cubicBezTo>
                    <a:pt x="25" y="11783"/>
                    <a:pt x="25" y="11914"/>
                    <a:pt x="37" y="12056"/>
                  </a:cubicBezTo>
                  <a:lnTo>
                    <a:pt x="37" y="12128"/>
                  </a:lnTo>
                  <a:lnTo>
                    <a:pt x="60" y="12235"/>
                  </a:lnTo>
                  <a:lnTo>
                    <a:pt x="96" y="12676"/>
                  </a:lnTo>
                  <a:cubicBezTo>
                    <a:pt x="156" y="13080"/>
                    <a:pt x="251" y="13485"/>
                    <a:pt x="358" y="13819"/>
                  </a:cubicBezTo>
                  <a:lnTo>
                    <a:pt x="370" y="13902"/>
                  </a:lnTo>
                  <a:cubicBezTo>
                    <a:pt x="453" y="14200"/>
                    <a:pt x="513" y="14450"/>
                    <a:pt x="656" y="14676"/>
                  </a:cubicBezTo>
                  <a:cubicBezTo>
                    <a:pt x="727" y="14807"/>
                    <a:pt x="811" y="14938"/>
                    <a:pt x="930" y="15045"/>
                  </a:cubicBezTo>
                  <a:cubicBezTo>
                    <a:pt x="1013" y="15092"/>
                    <a:pt x="1084" y="15116"/>
                    <a:pt x="1168" y="15116"/>
                  </a:cubicBezTo>
                  <a:cubicBezTo>
                    <a:pt x="1334" y="15116"/>
                    <a:pt x="1453" y="15033"/>
                    <a:pt x="1501" y="14890"/>
                  </a:cubicBezTo>
                  <a:cubicBezTo>
                    <a:pt x="1513" y="14866"/>
                    <a:pt x="1525" y="14819"/>
                    <a:pt x="1549" y="14795"/>
                  </a:cubicBezTo>
                  <a:lnTo>
                    <a:pt x="1573" y="14747"/>
                  </a:lnTo>
                  <a:cubicBezTo>
                    <a:pt x="1620" y="14652"/>
                    <a:pt x="1668" y="14557"/>
                    <a:pt x="1704" y="14461"/>
                  </a:cubicBezTo>
                  <a:cubicBezTo>
                    <a:pt x="1811" y="14235"/>
                    <a:pt x="1942" y="14021"/>
                    <a:pt x="2061" y="13807"/>
                  </a:cubicBezTo>
                  <a:cubicBezTo>
                    <a:pt x="2156" y="13664"/>
                    <a:pt x="2239" y="13497"/>
                    <a:pt x="2335" y="13342"/>
                  </a:cubicBezTo>
                  <a:lnTo>
                    <a:pt x="2442" y="13164"/>
                  </a:lnTo>
                  <a:cubicBezTo>
                    <a:pt x="2454" y="13140"/>
                    <a:pt x="2466" y="13128"/>
                    <a:pt x="2477" y="13092"/>
                  </a:cubicBezTo>
                  <a:cubicBezTo>
                    <a:pt x="2585" y="12914"/>
                    <a:pt x="2692" y="12723"/>
                    <a:pt x="2799" y="12533"/>
                  </a:cubicBezTo>
                  <a:lnTo>
                    <a:pt x="2882" y="12366"/>
                  </a:lnTo>
                  <a:cubicBezTo>
                    <a:pt x="2942" y="12247"/>
                    <a:pt x="3013" y="12140"/>
                    <a:pt x="3073" y="12021"/>
                  </a:cubicBezTo>
                  <a:cubicBezTo>
                    <a:pt x="3108" y="11961"/>
                    <a:pt x="3132" y="11914"/>
                    <a:pt x="3156" y="11854"/>
                  </a:cubicBezTo>
                  <a:cubicBezTo>
                    <a:pt x="3192" y="11771"/>
                    <a:pt x="3216" y="11675"/>
                    <a:pt x="3216" y="11556"/>
                  </a:cubicBezTo>
                  <a:cubicBezTo>
                    <a:pt x="3192" y="11318"/>
                    <a:pt x="2977" y="11199"/>
                    <a:pt x="2799" y="11116"/>
                  </a:cubicBezTo>
                  <a:lnTo>
                    <a:pt x="2751" y="11080"/>
                  </a:lnTo>
                  <a:cubicBezTo>
                    <a:pt x="2656" y="11021"/>
                    <a:pt x="2573" y="10961"/>
                    <a:pt x="2477" y="10890"/>
                  </a:cubicBezTo>
                  <a:cubicBezTo>
                    <a:pt x="2418" y="10818"/>
                    <a:pt x="2358" y="10747"/>
                    <a:pt x="2323" y="10663"/>
                  </a:cubicBezTo>
                  <a:cubicBezTo>
                    <a:pt x="2275" y="10592"/>
                    <a:pt x="2239" y="10520"/>
                    <a:pt x="2215" y="10449"/>
                  </a:cubicBezTo>
                  <a:cubicBezTo>
                    <a:pt x="2215" y="10425"/>
                    <a:pt x="2204" y="10401"/>
                    <a:pt x="2204" y="10390"/>
                  </a:cubicBezTo>
                  <a:lnTo>
                    <a:pt x="2156" y="10247"/>
                  </a:lnTo>
                  <a:cubicBezTo>
                    <a:pt x="2108" y="10104"/>
                    <a:pt x="2096" y="9925"/>
                    <a:pt x="2120" y="9747"/>
                  </a:cubicBezTo>
                  <a:cubicBezTo>
                    <a:pt x="2156" y="9556"/>
                    <a:pt x="2180" y="9330"/>
                    <a:pt x="2239" y="9139"/>
                  </a:cubicBezTo>
                  <a:cubicBezTo>
                    <a:pt x="2358" y="8723"/>
                    <a:pt x="2596" y="8330"/>
                    <a:pt x="2954" y="8008"/>
                  </a:cubicBezTo>
                  <a:cubicBezTo>
                    <a:pt x="3299" y="7675"/>
                    <a:pt x="3609" y="7425"/>
                    <a:pt x="3906" y="7199"/>
                  </a:cubicBezTo>
                  <a:lnTo>
                    <a:pt x="4001" y="7127"/>
                  </a:lnTo>
                  <a:cubicBezTo>
                    <a:pt x="4109" y="7056"/>
                    <a:pt x="4192" y="6972"/>
                    <a:pt x="4287" y="6901"/>
                  </a:cubicBezTo>
                  <a:cubicBezTo>
                    <a:pt x="4442" y="6770"/>
                    <a:pt x="4621" y="6651"/>
                    <a:pt x="4823" y="6544"/>
                  </a:cubicBezTo>
                  <a:cubicBezTo>
                    <a:pt x="5156" y="6365"/>
                    <a:pt x="5490" y="6234"/>
                    <a:pt x="5811" y="6139"/>
                  </a:cubicBezTo>
                  <a:cubicBezTo>
                    <a:pt x="5859" y="6115"/>
                    <a:pt x="5918" y="6103"/>
                    <a:pt x="5966" y="6079"/>
                  </a:cubicBezTo>
                  <a:cubicBezTo>
                    <a:pt x="6168" y="5996"/>
                    <a:pt x="6395" y="5925"/>
                    <a:pt x="6645" y="5841"/>
                  </a:cubicBezTo>
                  <a:cubicBezTo>
                    <a:pt x="6847" y="5806"/>
                    <a:pt x="7038" y="5758"/>
                    <a:pt x="7216" y="5722"/>
                  </a:cubicBezTo>
                  <a:cubicBezTo>
                    <a:pt x="7454" y="5687"/>
                    <a:pt x="7692" y="5639"/>
                    <a:pt x="7930" y="5579"/>
                  </a:cubicBezTo>
                  <a:lnTo>
                    <a:pt x="7942" y="5591"/>
                  </a:lnTo>
                  <a:cubicBezTo>
                    <a:pt x="8335" y="5484"/>
                    <a:pt x="8728" y="5389"/>
                    <a:pt x="9121" y="5246"/>
                  </a:cubicBezTo>
                  <a:cubicBezTo>
                    <a:pt x="9312" y="5175"/>
                    <a:pt x="9490" y="5103"/>
                    <a:pt x="9681" y="5032"/>
                  </a:cubicBezTo>
                  <a:cubicBezTo>
                    <a:pt x="9907" y="4936"/>
                    <a:pt x="10133" y="4853"/>
                    <a:pt x="10359" y="4770"/>
                  </a:cubicBezTo>
                  <a:cubicBezTo>
                    <a:pt x="10514" y="4710"/>
                    <a:pt x="10681" y="4675"/>
                    <a:pt x="10859" y="4615"/>
                  </a:cubicBezTo>
                  <a:lnTo>
                    <a:pt x="10978" y="4579"/>
                  </a:lnTo>
                  <a:cubicBezTo>
                    <a:pt x="11074" y="4555"/>
                    <a:pt x="11324" y="4472"/>
                    <a:pt x="11621" y="4413"/>
                  </a:cubicBezTo>
                  <a:cubicBezTo>
                    <a:pt x="11812" y="4389"/>
                    <a:pt x="12002" y="4353"/>
                    <a:pt x="12229" y="4329"/>
                  </a:cubicBezTo>
                  <a:lnTo>
                    <a:pt x="12467" y="4294"/>
                  </a:lnTo>
                  <a:lnTo>
                    <a:pt x="12705" y="4270"/>
                  </a:lnTo>
                  <a:cubicBezTo>
                    <a:pt x="13014" y="4222"/>
                    <a:pt x="13312" y="4198"/>
                    <a:pt x="13622" y="4174"/>
                  </a:cubicBezTo>
                  <a:lnTo>
                    <a:pt x="13848" y="4151"/>
                  </a:lnTo>
                  <a:lnTo>
                    <a:pt x="14062" y="4151"/>
                  </a:lnTo>
                  <a:lnTo>
                    <a:pt x="14122" y="4115"/>
                  </a:lnTo>
                  <a:cubicBezTo>
                    <a:pt x="14360" y="4103"/>
                    <a:pt x="14586" y="4091"/>
                    <a:pt x="14824" y="4079"/>
                  </a:cubicBezTo>
                  <a:lnTo>
                    <a:pt x="15181" y="4043"/>
                  </a:lnTo>
                  <a:cubicBezTo>
                    <a:pt x="15503" y="4020"/>
                    <a:pt x="15801" y="4020"/>
                    <a:pt x="16098" y="4020"/>
                  </a:cubicBezTo>
                  <a:lnTo>
                    <a:pt x="16515" y="4020"/>
                  </a:lnTo>
                  <a:cubicBezTo>
                    <a:pt x="16610" y="4020"/>
                    <a:pt x="16693" y="4032"/>
                    <a:pt x="16789" y="4032"/>
                  </a:cubicBezTo>
                  <a:cubicBezTo>
                    <a:pt x="16979" y="4032"/>
                    <a:pt x="17170" y="4043"/>
                    <a:pt x="17348" y="4055"/>
                  </a:cubicBezTo>
                  <a:cubicBezTo>
                    <a:pt x="17741" y="4091"/>
                    <a:pt x="18110" y="4103"/>
                    <a:pt x="18479" y="4151"/>
                  </a:cubicBezTo>
                  <a:cubicBezTo>
                    <a:pt x="18932" y="4198"/>
                    <a:pt x="19360" y="4258"/>
                    <a:pt x="19837" y="4341"/>
                  </a:cubicBezTo>
                  <a:cubicBezTo>
                    <a:pt x="19980" y="4377"/>
                    <a:pt x="20146" y="4389"/>
                    <a:pt x="20301" y="4413"/>
                  </a:cubicBezTo>
                  <a:cubicBezTo>
                    <a:pt x="20718" y="4496"/>
                    <a:pt x="21146" y="4579"/>
                    <a:pt x="21635" y="4698"/>
                  </a:cubicBezTo>
                  <a:cubicBezTo>
                    <a:pt x="22051" y="4805"/>
                    <a:pt x="22480" y="4925"/>
                    <a:pt x="22897" y="5044"/>
                  </a:cubicBezTo>
                  <a:lnTo>
                    <a:pt x="23230" y="5127"/>
                  </a:lnTo>
                  <a:cubicBezTo>
                    <a:pt x="23575" y="5234"/>
                    <a:pt x="23932" y="5329"/>
                    <a:pt x="24266" y="5448"/>
                  </a:cubicBezTo>
                  <a:cubicBezTo>
                    <a:pt x="24468" y="5508"/>
                    <a:pt x="24647" y="5579"/>
                    <a:pt x="24825" y="5651"/>
                  </a:cubicBezTo>
                  <a:cubicBezTo>
                    <a:pt x="24837" y="5841"/>
                    <a:pt x="24980" y="6008"/>
                    <a:pt x="25183" y="6044"/>
                  </a:cubicBezTo>
                  <a:cubicBezTo>
                    <a:pt x="25242" y="6056"/>
                    <a:pt x="25302" y="6056"/>
                    <a:pt x="25337" y="6068"/>
                  </a:cubicBezTo>
                  <a:cubicBezTo>
                    <a:pt x="25456" y="6115"/>
                    <a:pt x="25564" y="6175"/>
                    <a:pt x="25671" y="6234"/>
                  </a:cubicBezTo>
                  <a:lnTo>
                    <a:pt x="25790" y="6294"/>
                  </a:lnTo>
                  <a:lnTo>
                    <a:pt x="25909" y="6353"/>
                  </a:lnTo>
                  <a:cubicBezTo>
                    <a:pt x="26028" y="6413"/>
                    <a:pt x="26159" y="6484"/>
                    <a:pt x="26278" y="6544"/>
                  </a:cubicBezTo>
                  <a:cubicBezTo>
                    <a:pt x="26564" y="6710"/>
                    <a:pt x="26850" y="6889"/>
                    <a:pt x="27147" y="7080"/>
                  </a:cubicBezTo>
                  <a:cubicBezTo>
                    <a:pt x="27469" y="7306"/>
                    <a:pt x="27826" y="7544"/>
                    <a:pt x="28219" y="7842"/>
                  </a:cubicBezTo>
                  <a:lnTo>
                    <a:pt x="28481" y="8032"/>
                  </a:lnTo>
                  <a:cubicBezTo>
                    <a:pt x="28778" y="8246"/>
                    <a:pt x="29076" y="8461"/>
                    <a:pt x="29362" y="8687"/>
                  </a:cubicBezTo>
                  <a:cubicBezTo>
                    <a:pt x="29659" y="8913"/>
                    <a:pt x="29957" y="9175"/>
                    <a:pt x="30279" y="9497"/>
                  </a:cubicBezTo>
                  <a:cubicBezTo>
                    <a:pt x="30421" y="9616"/>
                    <a:pt x="30552" y="9747"/>
                    <a:pt x="30683" y="9878"/>
                  </a:cubicBezTo>
                  <a:lnTo>
                    <a:pt x="30790" y="9985"/>
                  </a:lnTo>
                  <a:cubicBezTo>
                    <a:pt x="30755" y="9878"/>
                    <a:pt x="30802" y="9758"/>
                    <a:pt x="30874" y="9687"/>
                  </a:cubicBezTo>
                  <a:cubicBezTo>
                    <a:pt x="30921" y="9639"/>
                    <a:pt x="30981" y="9616"/>
                    <a:pt x="31076" y="9568"/>
                  </a:cubicBezTo>
                  <a:lnTo>
                    <a:pt x="31195" y="9497"/>
                  </a:lnTo>
                  <a:cubicBezTo>
                    <a:pt x="31374" y="9354"/>
                    <a:pt x="31552" y="9211"/>
                    <a:pt x="31731" y="9044"/>
                  </a:cubicBezTo>
                  <a:cubicBezTo>
                    <a:pt x="31874" y="8877"/>
                    <a:pt x="32029" y="8735"/>
                    <a:pt x="32172" y="8568"/>
                  </a:cubicBezTo>
                  <a:cubicBezTo>
                    <a:pt x="32600" y="8068"/>
                    <a:pt x="32922" y="7472"/>
                    <a:pt x="33172" y="6961"/>
                  </a:cubicBezTo>
                  <a:cubicBezTo>
                    <a:pt x="33350" y="6591"/>
                    <a:pt x="33457" y="6258"/>
                    <a:pt x="33517" y="5937"/>
                  </a:cubicBezTo>
                  <a:cubicBezTo>
                    <a:pt x="33529" y="5841"/>
                    <a:pt x="33529" y="5758"/>
                    <a:pt x="33529" y="5687"/>
                  </a:cubicBezTo>
                  <a:cubicBezTo>
                    <a:pt x="33529" y="5639"/>
                    <a:pt x="33517" y="5603"/>
                    <a:pt x="33517" y="5567"/>
                  </a:cubicBezTo>
                  <a:lnTo>
                    <a:pt x="33517" y="5484"/>
                  </a:lnTo>
                  <a:cubicBezTo>
                    <a:pt x="33350" y="5353"/>
                    <a:pt x="33196" y="5210"/>
                    <a:pt x="33053" y="5056"/>
                  </a:cubicBezTo>
                  <a:cubicBezTo>
                    <a:pt x="32743" y="4758"/>
                    <a:pt x="32398" y="4472"/>
                    <a:pt x="32041" y="4222"/>
                  </a:cubicBezTo>
                  <a:cubicBezTo>
                    <a:pt x="31922" y="4139"/>
                    <a:pt x="31791" y="4043"/>
                    <a:pt x="31672" y="3972"/>
                  </a:cubicBezTo>
                  <a:lnTo>
                    <a:pt x="31445" y="3817"/>
                  </a:lnTo>
                  <a:lnTo>
                    <a:pt x="31398" y="3793"/>
                  </a:lnTo>
                  <a:cubicBezTo>
                    <a:pt x="31195" y="3663"/>
                    <a:pt x="30981" y="3508"/>
                    <a:pt x="30779" y="3377"/>
                  </a:cubicBezTo>
                  <a:cubicBezTo>
                    <a:pt x="30362" y="3127"/>
                    <a:pt x="29909" y="2901"/>
                    <a:pt x="29528" y="2722"/>
                  </a:cubicBezTo>
                  <a:lnTo>
                    <a:pt x="29433" y="2674"/>
                  </a:lnTo>
                  <a:cubicBezTo>
                    <a:pt x="28659" y="2305"/>
                    <a:pt x="27862" y="1912"/>
                    <a:pt x="27028" y="1615"/>
                  </a:cubicBezTo>
                  <a:cubicBezTo>
                    <a:pt x="26016" y="1257"/>
                    <a:pt x="25159" y="960"/>
                    <a:pt x="24254" y="757"/>
                  </a:cubicBezTo>
                  <a:cubicBezTo>
                    <a:pt x="23813" y="650"/>
                    <a:pt x="23361" y="567"/>
                    <a:pt x="22920" y="472"/>
                  </a:cubicBezTo>
                  <a:cubicBezTo>
                    <a:pt x="22468" y="388"/>
                    <a:pt x="22027" y="305"/>
                    <a:pt x="21575" y="234"/>
                  </a:cubicBezTo>
                  <a:lnTo>
                    <a:pt x="21432" y="210"/>
                  </a:lnTo>
                  <a:cubicBezTo>
                    <a:pt x="21206" y="162"/>
                    <a:pt x="20968" y="126"/>
                    <a:pt x="20742" y="103"/>
                  </a:cubicBezTo>
                  <a:cubicBezTo>
                    <a:pt x="20551" y="67"/>
                    <a:pt x="20337" y="67"/>
                    <a:pt x="20146" y="55"/>
                  </a:cubicBezTo>
                  <a:lnTo>
                    <a:pt x="20039" y="55"/>
                  </a:lnTo>
                  <a:cubicBezTo>
                    <a:pt x="19718" y="43"/>
                    <a:pt x="19408" y="43"/>
                    <a:pt x="19075" y="43"/>
                  </a:cubicBezTo>
                  <a:lnTo>
                    <a:pt x="17956" y="43"/>
                  </a:lnTo>
                  <a:cubicBezTo>
                    <a:pt x="17757" y="11"/>
                    <a:pt x="17553" y="1"/>
                    <a:pt x="17344" y="1"/>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3176;p83">
              <a:extLst>
                <a:ext uri="{FF2B5EF4-FFF2-40B4-BE49-F238E27FC236}">
                  <a16:creationId xmlns:a16="http://schemas.microsoft.com/office/drawing/2014/main" id="{B7A3C498-AA9C-4EE0-876C-91DC38AF6925}"/>
                </a:ext>
              </a:extLst>
            </p:cNvPr>
            <p:cNvSpPr/>
            <p:nvPr/>
          </p:nvSpPr>
          <p:spPr>
            <a:xfrm>
              <a:off x="4620500" y="2038475"/>
              <a:ext cx="51825" cy="54200"/>
            </a:xfrm>
            <a:custGeom>
              <a:avLst/>
              <a:gdLst/>
              <a:ahLst/>
              <a:cxnLst/>
              <a:rect l="l" t="t" r="r" b="b"/>
              <a:pathLst>
                <a:path w="2073" h="2168" extrusionOk="0">
                  <a:moveTo>
                    <a:pt x="25" y="1"/>
                  </a:moveTo>
                  <a:cubicBezTo>
                    <a:pt x="1" y="48"/>
                    <a:pt x="1" y="72"/>
                    <a:pt x="1" y="120"/>
                  </a:cubicBezTo>
                  <a:cubicBezTo>
                    <a:pt x="96" y="120"/>
                    <a:pt x="191" y="167"/>
                    <a:pt x="263" y="251"/>
                  </a:cubicBezTo>
                  <a:cubicBezTo>
                    <a:pt x="322" y="322"/>
                    <a:pt x="370" y="382"/>
                    <a:pt x="429" y="453"/>
                  </a:cubicBezTo>
                  <a:cubicBezTo>
                    <a:pt x="453" y="501"/>
                    <a:pt x="501" y="560"/>
                    <a:pt x="548" y="632"/>
                  </a:cubicBezTo>
                  <a:cubicBezTo>
                    <a:pt x="632" y="751"/>
                    <a:pt x="727" y="882"/>
                    <a:pt x="822" y="977"/>
                  </a:cubicBezTo>
                  <a:cubicBezTo>
                    <a:pt x="894" y="1036"/>
                    <a:pt x="941" y="1096"/>
                    <a:pt x="1001" y="1144"/>
                  </a:cubicBezTo>
                  <a:cubicBezTo>
                    <a:pt x="1048" y="1191"/>
                    <a:pt x="1108" y="1239"/>
                    <a:pt x="1156" y="1274"/>
                  </a:cubicBezTo>
                  <a:lnTo>
                    <a:pt x="1465" y="1596"/>
                  </a:lnTo>
                  <a:lnTo>
                    <a:pt x="1810" y="1929"/>
                  </a:lnTo>
                  <a:cubicBezTo>
                    <a:pt x="1894" y="2025"/>
                    <a:pt x="1989" y="2096"/>
                    <a:pt x="2072" y="2167"/>
                  </a:cubicBezTo>
                  <a:cubicBezTo>
                    <a:pt x="1525" y="1453"/>
                    <a:pt x="906" y="786"/>
                    <a:pt x="215" y="179"/>
                  </a:cubicBezTo>
                  <a:cubicBezTo>
                    <a:pt x="156" y="120"/>
                    <a:pt x="84" y="60"/>
                    <a:pt x="25" y="1"/>
                  </a:cubicBezTo>
                  <a:close/>
                </a:path>
              </a:pathLst>
            </a:custGeom>
            <a:solidFill>
              <a:srgbClr val="F4E8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3177;p83">
              <a:extLst>
                <a:ext uri="{FF2B5EF4-FFF2-40B4-BE49-F238E27FC236}">
                  <a16:creationId xmlns:a16="http://schemas.microsoft.com/office/drawing/2014/main" id="{DA98A698-4522-47A4-B0B7-B8F697DCA383}"/>
                </a:ext>
              </a:extLst>
            </p:cNvPr>
            <p:cNvSpPr/>
            <p:nvPr/>
          </p:nvSpPr>
          <p:spPr>
            <a:xfrm>
              <a:off x="4582700" y="2192075"/>
              <a:ext cx="71175" cy="115800"/>
            </a:xfrm>
            <a:custGeom>
              <a:avLst/>
              <a:gdLst/>
              <a:ahLst/>
              <a:cxnLst/>
              <a:rect l="l" t="t" r="r" b="b"/>
              <a:pathLst>
                <a:path w="2847" h="4632" extrusionOk="0">
                  <a:moveTo>
                    <a:pt x="1" y="0"/>
                  </a:moveTo>
                  <a:cubicBezTo>
                    <a:pt x="263" y="464"/>
                    <a:pt x="513" y="869"/>
                    <a:pt x="798" y="1262"/>
                  </a:cubicBezTo>
                  <a:cubicBezTo>
                    <a:pt x="858" y="1357"/>
                    <a:pt x="917" y="1441"/>
                    <a:pt x="989" y="1536"/>
                  </a:cubicBezTo>
                  <a:cubicBezTo>
                    <a:pt x="1001" y="1548"/>
                    <a:pt x="1025" y="1560"/>
                    <a:pt x="1048" y="1584"/>
                  </a:cubicBezTo>
                  <a:cubicBezTo>
                    <a:pt x="1096" y="1619"/>
                    <a:pt x="1108" y="1667"/>
                    <a:pt x="1108" y="1715"/>
                  </a:cubicBezTo>
                  <a:cubicBezTo>
                    <a:pt x="1120" y="1727"/>
                    <a:pt x="1120" y="1738"/>
                    <a:pt x="1132" y="1762"/>
                  </a:cubicBezTo>
                  <a:cubicBezTo>
                    <a:pt x="1227" y="1786"/>
                    <a:pt x="1287" y="1846"/>
                    <a:pt x="1310" y="1917"/>
                  </a:cubicBezTo>
                  <a:cubicBezTo>
                    <a:pt x="1346" y="2000"/>
                    <a:pt x="1358" y="2072"/>
                    <a:pt x="1394" y="2131"/>
                  </a:cubicBezTo>
                  <a:cubicBezTo>
                    <a:pt x="1715" y="2631"/>
                    <a:pt x="2049" y="3155"/>
                    <a:pt x="2322" y="3691"/>
                  </a:cubicBezTo>
                  <a:cubicBezTo>
                    <a:pt x="2370" y="3763"/>
                    <a:pt x="2418" y="3858"/>
                    <a:pt x="2465" y="3929"/>
                  </a:cubicBezTo>
                  <a:cubicBezTo>
                    <a:pt x="2501" y="4001"/>
                    <a:pt x="2549" y="4060"/>
                    <a:pt x="2584" y="4144"/>
                  </a:cubicBezTo>
                  <a:lnTo>
                    <a:pt x="2608" y="4179"/>
                  </a:lnTo>
                  <a:cubicBezTo>
                    <a:pt x="2703" y="4334"/>
                    <a:pt x="2775" y="4477"/>
                    <a:pt x="2846" y="4632"/>
                  </a:cubicBezTo>
                  <a:cubicBezTo>
                    <a:pt x="2763" y="4417"/>
                    <a:pt x="2668" y="4203"/>
                    <a:pt x="2549" y="3965"/>
                  </a:cubicBezTo>
                  <a:lnTo>
                    <a:pt x="2477" y="3786"/>
                  </a:lnTo>
                  <a:cubicBezTo>
                    <a:pt x="2406" y="3620"/>
                    <a:pt x="2322" y="3441"/>
                    <a:pt x="2239" y="3274"/>
                  </a:cubicBezTo>
                  <a:lnTo>
                    <a:pt x="2060" y="2965"/>
                  </a:lnTo>
                  <a:lnTo>
                    <a:pt x="1882" y="2655"/>
                  </a:lnTo>
                  <a:cubicBezTo>
                    <a:pt x="1691" y="2310"/>
                    <a:pt x="1465" y="1965"/>
                    <a:pt x="1167" y="1524"/>
                  </a:cubicBezTo>
                  <a:cubicBezTo>
                    <a:pt x="1001" y="1286"/>
                    <a:pt x="834" y="1060"/>
                    <a:pt x="679" y="834"/>
                  </a:cubicBezTo>
                  <a:lnTo>
                    <a:pt x="632" y="774"/>
                  </a:lnTo>
                  <a:cubicBezTo>
                    <a:pt x="465" y="572"/>
                    <a:pt x="322" y="357"/>
                    <a:pt x="144" y="167"/>
                  </a:cubicBezTo>
                  <a:cubicBezTo>
                    <a:pt x="96" y="107"/>
                    <a:pt x="48" y="60"/>
                    <a:pt x="1" y="0"/>
                  </a:cubicBezTo>
                  <a:close/>
                </a:path>
              </a:pathLst>
            </a:custGeom>
            <a:solidFill>
              <a:srgbClr val="F4E8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3178;p83">
              <a:extLst>
                <a:ext uri="{FF2B5EF4-FFF2-40B4-BE49-F238E27FC236}">
                  <a16:creationId xmlns:a16="http://schemas.microsoft.com/office/drawing/2014/main" id="{88D8E92C-D5AE-4831-8FE8-6EFDA5A02CA5}"/>
                </a:ext>
              </a:extLst>
            </p:cNvPr>
            <p:cNvSpPr/>
            <p:nvPr/>
          </p:nvSpPr>
          <p:spPr>
            <a:xfrm>
              <a:off x="4827975" y="2365600"/>
              <a:ext cx="26525" cy="179500"/>
            </a:xfrm>
            <a:custGeom>
              <a:avLst/>
              <a:gdLst/>
              <a:ahLst/>
              <a:cxnLst/>
              <a:rect l="l" t="t" r="r" b="b"/>
              <a:pathLst>
                <a:path w="1061" h="7180" extrusionOk="0">
                  <a:moveTo>
                    <a:pt x="0" y="0"/>
                  </a:moveTo>
                  <a:lnTo>
                    <a:pt x="0" y="0"/>
                  </a:lnTo>
                  <a:cubicBezTo>
                    <a:pt x="16" y="49"/>
                    <a:pt x="30" y="97"/>
                    <a:pt x="44" y="146"/>
                  </a:cubicBezTo>
                  <a:lnTo>
                    <a:pt x="44" y="146"/>
                  </a:lnTo>
                  <a:lnTo>
                    <a:pt x="36" y="84"/>
                  </a:lnTo>
                  <a:lnTo>
                    <a:pt x="0" y="0"/>
                  </a:lnTo>
                  <a:close/>
                  <a:moveTo>
                    <a:pt x="44" y="146"/>
                  </a:moveTo>
                  <a:lnTo>
                    <a:pt x="72" y="370"/>
                  </a:lnTo>
                  <a:lnTo>
                    <a:pt x="108" y="596"/>
                  </a:lnTo>
                  <a:cubicBezTo>
                    <a:pt x="119" y="739"/>
                    <a:pt x="143" y="893"/>
                    <a:pt x="179" y="1036"/>
                  </a:cubicBezTo>
                  <a:cubicBezTo>
                    <a:pt x="215" y="1167"/>
                    <a:pt x="239" y="1286"/>
                    <a:pt x="262" y="1429"/>
                  </a:cubicBezTo>
                  <a:cubicBezTo>
                    <a:pt x="298" y="1524"/>
                    <a:pt x="310" y="1632"/>
                    <a:pt x="346" y="1739"/>
                  </a:cubicBezTo>
                  <a:cubicBezTo>
                    <a:pt x="369" y="1870"/>
                    <a:pt x="405" y="2001"/>
                    <a:pt x="417" y="2120"/>
                  </a:cubicBezTo>
                  <a:cubicBezTo>
                    <a:pt x="429" y="2215"/>
                    <a:pt x="441" y="2322"/>
                    <a:pt x="477" y="2406"/>
                  </a:cubicBezTo>
                  <a:cubicBezTo>
                    <a:pt x="489" y="2501"/>
                    <a:pt x="512" y="2584"/>
                    <a:pt x="536" y="2679"/>
                  </a:cubicBezTo>
                  <a:cubicBezTo>
                    <a:pt x="572" y="2775"/>
                    <a:pt x="584" y="2894"/>
                    <a:pt x="608" y="3001"/>
                  </a:cubicBezTo>
                  <a:cubicBezTo>
                    <a:pt x="655" y="3239"/>
                    <a:pt x="691" y="3489"/>
                    <a:pt x="715" y="3727"/>
                  </a:cubicBezTo>
                  <a:cubicBezTo>
                    <a:pt x="727" y="3870"/>
                    <a:pt x="750" y="4013"/>
                    <a:pt x="762" y="4144"/>
                  </a:cubicBezTo>
                  <a:lnTo>
                    <a:pt x="810" y="4477"/>
                  </a:lnTo>
                  <a:lnTo>
                    <a:pt x="846" y="4965"/>
                  </a:lnTo>
                  <a:lnTo>
                    <a:pt x="858" y="5156"/>
                  </a:lnTo>
                  <a:lnTo>
                    <a:pt x="881" y="5370"/>
                  </a:lnTo>
                  <a:cubicBezTo>
                    <a:pt x="893" y="5513"/>
                    <a:pt x="905" y="5680"/>
                    <a:pt x="917" y="5835"/>
                  </a:cubicBezTo>
                  <a:cubicBezTo>
                    <a:pt x="941" y="6025"/>
                    <a:pt x="941" y="6227"/>
                    <a:pt x="917" y="6430"/>
                  </a:cubicBezTo>
                  <a:cubicBezTo>
                    <a:pt x="905" y="6549"/>
                    <a:pt x="905" y="6680"/>
                    <a:pt x="905" y="6799"/>
                  </a:cubicBezTo>
                  <a:lnTo>
                    <a:pt x="905" y="6989"/>
                  </a:lnTo>
                  <a:cubicBezTo>
                    <a:pt x="905" y="7049"/>
                    <a:pt x="905" y="7108"/>
                    <a:pt x="893" y="7180"/>
                  </a:cubicBezTo>
                  <a:cubicBezTo>
                    <a:pt x="941" y="6989"/>
                    <a:pt x="965" y="6811"/>
                    <a:pt x="1001" y="6644"/>
                  </a:cubicBezTo>
                  <a:cubicBezTo>
                    <a:pt x="1012" y="6454"/>
                    <a:pt x="1024" y="6263"/>
                    <a:pt x="1036" y="6085"/>
                  </a:cubicBezTo>
                  <a:cubicBezTo>
                    <a:pt x="1060" y="5858"/>
                    <a:pt x="1036" y="5632"/>
                    <a:pt x="1036" y="5418"/>
                  </a:cubicBezTo>
                  <a:lnTo>
                    <a:pt x="1024" y="5144"/>
                  </a:lnTo>
                  <a:cubicBezTo>
                    <a:pt x="1024" y="5013"/>
                    <a:pt x="1012" y="4858"/>
                    <a:pt x="1012" y="4727"/>
                  </a:cubicBezTo>
                  <a:cubicBezTo>
                    <a:pt x="1001" y="4418"/>
                    <a:pt x="953" y="4120"/>
                    <a:pt x="905" y="3822"/>
                  </a:cubicBezTo>
                  <a:cubicBezTo>
                    <a:pt x="822" y="3715"/>
                    <a:pt x="786" y="3549"/>
                    <a:pt x="762" y="3394"/>
                  </a:cubicBezTo>
                  <a:lnTo>
                    <a:pt x="715" y="3072"/>
                  </a:lnTo>
                  <a:cubicBezTo>
                    <a:pt x="703" y="2941"/>
                    <a:pt x="703" y="2810"/>
                    <a:pt x="703" y="2679"/>
                  </a:cubicBezTo>
                  <a:lnTo>
                    <a:pt x="703" y="2644"/>
                  </a:lnTo>
                  <a:cubicBezTo>
                    <a:pt x="643" y="2406"/>
                    <a:pt x="584" y="2167"/>
                    <a:pt x="524" y="1917"/>
                  </a:cubicBezTo>
                  <a:lnTo>
                    <a:pt x="393" y="1393"/>
                  </a:lnTo>
                  <a:cubicBezTo>
                    <a:pt x="310" y="1132"/>
                    <a:pt x="250" y="846"/>
                    <a:pt x="167" y="572"/>
                  </a:cubicBezTo>
                  <a:cubicBezTo>
                    <a:pt x="123" y="430"/>
                    <a:pt x="85" y="288"/>
                    <a:pt x="44" y="146"/>
                  </a:cubicBezTo>
                  <a:close/>
                </a:path>
              </a:pathLst>
            </a:custGeom>
            <a:solidFill>
              <a:srgbClr val="F4E8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3179;p83">
              <a:extLst>
                <a:ext uri="{FF2B5EF4-FFF2-40B4-BE49-F238E27FC236}">
                  <a16:creationId xmlns:a16="http://schemas.microsoft.com/office/drawing/2014/main" id="{7199B78E-26FA-4867-B7BB-F15AAC113C0D}"/>
                </a:ext>
              </a:extLst>
            </p:cNvPr>
            <p:cNvSpPr/>
            <p:nvPr/>
          </p:nvSpPr>
          <p:spPr>
            <a:xfrm>
              <a:off x="4700275" y="2426625"/>
              <a:ext cx="21750" cy="78300"/>
            </a:xfrm>
            <a:custGeom>
              <a:avLst/>
              <a:gdLst/>
              <a:ahLst/>
              <a:cxnLst/>
              <a:rect l="l" t="t" r="r" b="b"/>
              <a:pathLst>
                <a:path w="870" h="3132" extrusionOk="0">
                  <a:moveTo>
                    <a:pt x="1" y="0"/>
                  </a:moveTo>
                  <a:lnTo>
                    <a:pt x="60" y="191"/>
                  </a:lnTo>
                  <a:lnTo>
                    <a:pt x="167" y="488"/>
                  </a:lnTo>
                  <a:cubicBezTo>
                    <a:pt x="215" y="607"/>
                    <a:pt x="263" y="738"/>
                    <a:pt x="286" y="857"/>
                  </a:cubicBezTo>
                  <a:cubicBezTo>
                    <a:pt x="358" y="1108"/>
                    <a:pt x="441" y="1381"/>
                    <a:pt x="513" y="1631"/>
                  </a:cubicBezTo>
                  <a:cubicBezTo>
                    <a:pt x="620" y="2036"/>
                    <a:pt x="715" y="2453"/>
                    <a:pt x="810" y="2870"/>
                  </a:cubicBezTo>
                  <a:lnTo>
                    <a:pt x="858" y="3013"/>
                  </a:lnTo>
                  <a:lnTo>
                    <a:pt x="870" y="3132"/>
                  </a:lnTo>
                  <a:lnTo>
                    <a:pt x="870" y="3048"/>
                  </a:lnTo>
                  <a:lnTo>
                    <a:pt x="834" y="2655"/>
                  </a:lnTo>
                  <a:cubicBezTo>
                    <a:pt x="822" y="2489"/>
                    <a:pt x="786" y="2346"/>
                    <a:pt x="763" y="2179"/>
                  </a:cubicBezTo>
                  <a:lnTo>
                    <a:pt x="679" y="1822"/>
                  </a:lnTo>
                  <a:lnTo>
                    <a:pt x="655" y="1798"/>
                  </a:lnTo>
                  <a:lnTo>
                    <a:pt x="644" y="1739"/>
                  </a:lnTo>
                  <a:lnTo>
                    <a:pt x="572" y="1524"/>
                  </a:lnTo>
                  <a:cubicBezTo>
                    <a:pt x="477" y="1262"/>
                    <a:pt x="382" y="988"/>
                    <a:pt x="274" y="727"/>
                  </a:cubicBezTo>
                  <a:lnTo>
                    <a:pt x="96" y="238"/>
                  </a:lnTo>
                  <a:cubicBezTo>
                    <a:pt x="60" y="155"/>
                    <a:pt x="36" y="84"/>
                    <a:pt x="1" y="0"/>
                  </a:cubicBezTo>
                  <a:close/>
                </a:path>
              </a:pathLst>
            </a:custGeom>
            <a:solidFill>
              <a:srgbClr val="F4E8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3180;p83">
              <a:extLst>
                <a:ext uri="{FF2B5EF4-FFF2-40B4-BE49-F238E27FC236}">
                  <a16:creationId xmlns:a16="http://schemas.microsoft.com/office/drawing/2014/main" id="{37DCEC29-0424-4E43-A235-ABF14FB4D8BB}"/>
                </a:ext>
              </a:extLst>
            </p:cNvPr>
            <p:cNvSpPr/>
            <p:nvPr/>
          </p:nvSpPr>
          <p:spPr>
            <a:xfrm>
              <a:off x="4807425" y="2569200"/>
              <a:ext cx="141425" cy="203625"/>
            </a:xfrm>
            <a:custGeom>
              <a:avLst/>
              <a:gdLst/>
              <a:ahLst/>
              <a:cxnLst/>
              <a:rect l="l" t="t" r="r" b="b"/>
              <a:pathLst>
                <a:path w="5657" h="8145" extrusionOk="0">
                  <a:moveTo>
                    <a:pt x="27" y="1555"/>
                  </a:moveTo>
                  <a:lnTo>
                    <a:pt x="27" y="1555"/>
                  </a:lnTo>
                  <a:cubicBezTo>
                    <a:pt x="19" y="1561"/>
                    <a:pt x="10" y="1568"/>
                    <a:pt x="1" y="1572"/>
                  </a:cubicBezTo>
                  <a:lnTo>
                    <a:pt x="25" y="1560"/>
                  </a:lnTo>
                  <a:lnTo>
                    <a:pt x="27" y="1555"/>
                  </a:lnTo>
                  <a:close/>
                  <a:moveTo>
                    <a:pt x="1537" y="0"/>
                  </a:moveTo>
                  <a:cubicBezTo>
                    <a:pt x="1549" y="203"/>
                    <a:pt x="1513" y="322"/>
                    <a:pt x="1453" y="405"/>
                  </a:cubicBezTo>
                  <a:cubicBezTo>
                    <a:pt x="1382" y="500"/>
                    <a:pt x="1334" y="572"/>
                    <a:pt x="1227" y="643"/>
                  </a:cubicBezTo>
                  <a:cubicBezTo>
                    <a:pt x="1263" y="643"/>
                    <a:pt x="1299" y="643"/>
                    <a:pt x="1334" y="667"/>
                  </a:cubicBezTo>
                  <a:lnTo>
                    <a:pt x="1358" y="667"/>
                  </a:lnTo>
                  <a:cubicBezTo>
                    <a:pt x="1287" y="667"/>
                    <a:pt x="1227" y="679"/>
                    <a:pt x="1156" y="691"/>
                  </a:cubicBezTo>
                  <a:cubicBezTo>
                    <a:pt x="1108" y="703"/>
                    <a:pt x="1072" y="739"/>
                    <a:pt x="1037" y="750"/>
                  </a:cubicBezTo>
                  <a:lnTo>
                    <a:pt x="930" y="798"/>
                  </a:lnTo>
                  <a:cubicBezTo>
                    <a:pt x="810" y="858"/>
                    <a:pt x="691" y="917"/>
                    <a:pt x="584" y="977"/>
                  </a:cubicBezTo>
                  <a:cubicBezTo>
                    <a:pt x="370" y="1120"/>
                    <a:pt x="215" y="1322"/>
                    <a:pt x="60" y="1477"/>
                  </a:cubicBezTo>
                  <a:lnTo>
                    <a:pt x="27" y="1555"/>
                  </a:lnTo>
                  <a:lnTo>
                    <a:pt x="27" y="1555"/>
                  </a:lnTo>
                  <a:cubicBezTo>
                    <a:pt x="41" y="1544"/>
                    <a:pt x="53" y="1532"/>
                    <a:pt x="60" y="1524"/>
                  </a:cubicBezTo>
                  <a:lnTo>
                    <a:pt x="60" y="1524"/>
                  </a:lnTo>
                  <a:cubicBezTo>
                    <a:pt x="48" y="1596"/>
                    <a:pt x="60" y="1655"/>
                    <a:pt x="108" y="1703"/>
                  </a:cubicBezTo>
                  <a:cubicBezTo>
                    <a:pt x="144" y="1751"/>
                    <a:pt x="203" y="1762"/>
                    <a:pt x="239" y="1774"/>
                  </a:cubicBezTo>
                  <a:cubicBezTo>
                    <a:pt x="299" y="1774"/>
                    <a:pt x="358" y="1798"/>
                    <a:pt x="406" y="1798"/>
                  </a:cubicBezTo>
                  <a:cubicBezTo>
                    <a:pt x="513" y="1822"/>
                    <a:pt x="620" y="1870"/>
                    <a:pt x="715" y="1917"/>
                  </a:cubicBezTo>
                  <a:cubicBezTo>
                    <a:pt x="822" y="1953"/>
                    <a:pt x="930" y="2001"/>
                    <a:pt x="1037" y="2060"/>
                  </a:cubicBezTo>
                  <a:cubicBezTo>
                    <a:pt x="1215" y="2167"/>
                    <a:pt x="1406" y="2286"/>
                    <a:pt x="1584" y="2429"/>
                  </a:cubicBezTo>
                  <a:cubicBezTo>
                    <a:pt x="1727" y="2548"/>
                    <a:pt x="1882" y="2691"/>
                    <a:pt x="2025" y="2822"/>
                  </a:cubicBezTo>
                  <a:cubicBezTo>
                    <a:pt x="2180" y="2965"/>
                    <a:pt x="2311" y="3132"/>
                    <a:pt x="2442" y="3298"/>
                  </a:cubicBezTo>
                  <a:cubicBezTo>
                    <a:pt x="2585" y="3477"/>
                    <a:pt x="2704" y="3656"/>
                    <a:pt x="2799" y="3798"/>
                  </a:cubicBezTo>
                  <a:cubicBezTo>
                    <a:pt x="2894" y="3965"/>
                    <a:pt x="2954" y="4120"/>
                    <a:pt x="3025" y="4275"/>
                  </a:cubicBezTo>
                  <a:cubicBezTo>
                    <a:pt x="3120" y="4477"/>
                    <a:pt x="3180" y="4668"/>
                    <a:pt x="3239" y="4846"/>
                  </a:cubicBezTo>
                  <a:cubicBezTo>
                    <a:pt x="3263" y="5013"/>
                    <a:pt x="3275" y="5168"/>
                    <a:pt x="3299" y="5334"/>
                  </a:cubicBezTo>
                  <a:cubicBezTo>
                    <a:pt x="3311" y="5501"/>
                    <a:pt x="3323" y="5668"/>
                    <a:pt x="3323" y="5822"/>
                  </a:cubicBezTo>
                  <a:cubicBezTo>
                    <a:pt x="3323" y="5882"/>
                    <a:pt x="3311" y="5942"/>
                    <a:pt x="3311" y="6001"/>
                  </a:cubicBezTo>
                  <a:lnTo>
                    <a:pt x="3299" y="6144"/>
                  </a:lnTo>
                  <a:lnTo>
                    <a:pt x="3299" y="6215"/>
                  </a:lnTo>
                  <a:cubicBezTo>
                    <a:pt x="3299" y="6323"/>
                    <a:pt x="3275" y="6442"/>
                    <a:pt x="3263" y="6537"/>
                  </a:cubicBezTo>
                  <a:lnTo>
                    <a:pt x="3251" y="6668"/>
                  </a:lnTo>
                  <a:cubicBezTo>
                    <a:pt x="3239" y="6763"/>
                    <a:pt x="3216" y="6834"/>
                    <a:pt x="3204" y="6930"/>
                  </a:cubicBezTo>
                  <a:cubicBezTo>
                    <a:pt x="3192" y="7013"/>
                    <a:pt x="3192" y="7108"/>
                    <a:pt x="3180" y="7180"/>
                  </a:cubicBezTo>
                  <a:cubicBezTo>
                    <a:pt x="3144" y="7263"/>
                    <a:pt x="3096" y="7358"/>
                    <a:pt x="3061" y="7442"/>
                  </a:cubicBezTo>
                  <a:lnTo>
                    <a:pt x="3025" y="7489"/>
                  </a:lnTo>
                  <a:cubicBezTo>
                    <a:pt x="3001" y="7549"/>
                    <a:pt x="2966" y="7620"/>
                    <a:pt x="2942" y="7716"/>
                  </a:cubicBezTo>
                  <a:cubicBezTo>
                    <a:pt x="2906" y="7835"/>
                    <a:pt x="2954" y="7918"/>
                    <a:pt x="3001" y="8001"/>
                  </a:cubicBezTo>
                  <a:cubicBezTo>
                    <a:pt x="3085" y="8120"/>
                    <a:pt x="3239" y="8144"/>
                    <a:pt x="3323" y="8144"/>
                  </a:cubicBezTo>
                  <a:cubicBezTo>
                    <a:pt x="3513" y="8144"/>
                    <a:pt x="3692" y="8085"/>
                    <a:pt x="3870" y="8025"/>
                  </a:cubicBezTo>
                  <a:cubicBezTo>
                    <a:pt x="4025" y="7977"/>
                    <a:pt x="4168" y="7906"/>
                    <a:pt x="4311" y="7823"/>
                  </a:cubicBezTo>
                  <a:cubicBezTo>
                    <a:pt x="4406" y="7739"/>
                    <a:pt x="4513" y="7656"/>
                    <a:pt x="4620" y="7585"/>
                  </a:cubicBezTo>
                  <a:cubicBezTo>
                    <a:pt x="4692" y="7525"/>
                    <a:pt x="4751" y="7442"/>
                    <a:pt x="4811" y="7382"/>
                  </a:cubicBezTo>
                  <a:lnTo>
                    <a:pt x="4871" y="7323"/>
                  </a:lnTo>
                  <a:cubicBezTo>
                    <a:pt x="4990" y="7227"/>
                    <a:pt x="5109" y="7085"/>
                    <a:pt x="5204" y="6954"/>
                  </a:cubicBezTo>
                  <a:cubicBezTo>
                    <a:pt x="5287" y="6823"/>
                    <a:pt x="5394" y="6668"/>
                    <a:pt x="5466" y="6489"/>
                  </a:cubicBezTo>
                  <a:cubicBezTo>
                    <a:pt x="5525" y="6358"/>
                    <a:pt x="5573" y="6215"/>
                    <a:pt x="5597" y="6061"/>
                  </a:cubicBezTo>
                  <a:lnTo>
                    <a:pt x="5633" y="5953"/>
                  </a:lnTo>
                  <a:cubicBezTo>
                    <a:pt x="5656" y="5858"/>
                    <a:pt x="5656" y="5751"/>
                    <a:pt x="5656" y="5644"/>
                  </a:cubicBezTo>
                  <a:cubicBezTo>
                    <a:pt x="5656" y="5501"/>
                    <a:pt x="5656" y="5382"/>
                    <a:pt x="5644" y="5263"/>
                  </a:cubicBezTo>
                  <a:cubicBezTo>
                    <a:pt x="5633" y="5156"/>
                    <a:pt x="5597" y="5037"/>
                    <a:pt x="5573" y="4930"/>
                  </a:cubicBezTo>
                  <a:lnTo>
                    <a:pt x="5537" y="4787"/>
                  </a:lnTo>
                  <a:cubicBezTo>
                    <a:pt x="5513" y="4679"/>
                    <a:pt x="5502" y="4584"/>
                    <a:pt x="5466" y="4489"/>
                  </a:cubicBezTo>
                  <a:cubicBezTo>
                    <a:pt x="5406" y="4287"/>
                    <a:pt x="5323" y="4084"/>
                    <a:pt x="5204" y="3834"/>
                  </a:cubicBezTo>
                  <a:cubicBezTo>
                    <a:pt x="5085" y="3572"/>
                    <a:pt x="4966" y="3382"/>
                    <a:pt x="4823" y="3215"/>
                  </a:cubicBezTo>
                  <a:cubicBezTo>
                    <a:pt x="4763" y="3144"/>
                    <a:pt x="4704" y="3072"/>
                    <a:pt x="4668" y="3001"/>
                  </a:cubicBezTo>
                  <a:cubicBezTo>
                    <a:pt x="4620" y="2941"/>
                    <a:pt x="4573" y="2882"/>
                    <a:pt x="4513" y="2798"/>
                  </a:cubicBezTo>
                  <a:cubicBezTo>
                    <a:pt x="4430" y="2679"/>
                    <a:pt x="4335" y="2560"/>
                    <a:pt x="4263" y="2441"/>
                  </a:cubicBezTo>
                  <a:cubicBezTo>
                    <a:pt x="4132" y="2263"/>
                    <a:pt x="4013" y="2072"/>
                    <a:pt x="3858" y="1893"/>
                  </a:cubicBezTo>
                  <a:cubicBezTo>
                    <a:pt x="3728" y="1727"/>
                    <a:pt x="3573" y="1584"/>
                    <a:pt x="3430" y="1453"/>
                  </a:cubicBezTo>
                  <a:lnTo>
                    <a:pt x="3382" y="1405"/>
                  </a:lnTo>
                  <a:cubicBezTo>
                    <a:pt x="3275" y="1298"/>
                    <a:pt x="3156" y="1227"/>
                    <a:pt x="3037" y="1131"/>
                  </a:cubicBezTo>
                  <a:cubicBezTo>
                    <a:pt x="2918" y="1048"/>
                    <a:pt x="2775" y="977"/>
                    <a:pt x="2644" y="893"/>
                  </a:cubicBezTo>
                  <a:lnTo>
                    <a:pt x="2549" y="858"/>
                  </a:lnTo>
                  <a:cubicBezTo>
                    <a:pt x="2477" y="810"/>
                    <a:pt x="2406" y="762"/>
                    <a:pt x="2311" y="739"/>
                  </a:cubicBezTo>
                  <a:cubicBezTo>
                    <a:pt x="2204" y="703"/>
                    <a:pt x="2120" y="691"/>
                    <a:pt x="2013" y="679"/>
                  </a:cubicBezTo>
                  <a:lnTo>
                    <a:pt x="1930" y="655"/>
                  </a:lnTo>
                  <a:cubicBezTo>
                    <a:pt x="1882" y="655"/>
                    <a:pt x="1834" y="643"/>
                    <a:pt x="1787" y="631"/>
                  </a:cubicBezTo>
                  <a:lnTo>
                    <a:pt x="1692" y="596"/>
                  </a:lnTo>
                  <a:cubicBezTo>
                    <a:pt x="1608" y="584"/>
                    <a:pt x="1525" y="572"/>
                    <a:pt x="1453" y="572"/>
                  </a:cubicBezTo>
                  <a:lnTo>
                    <a:pt x="1418" y="572"/>
                  </a:lnTo>
                  <a:cubicBezTo>
                    <a:pt x="1465" y="560"/>
                    <a:pt x="1513" y="536"/>
                    <a:pt x="1537" y="524"/>
                  </a:cubicBezTo>
                  <a:cubicBezTo>
                    <a:pt x="1608" y="477"/>
                    <a:pt x="1656" y="405"/>
                    <a:pt x="1668" y="322"/>
                  </a:cubicBezTo>
                  <a:cubicBezTo>
                    <a:pt x="1692" y="203"/>
                    <a:pt x="1644" y="60"/>
                    <a:pt x="153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3181;p83">
              <a:extLst>
                <a:ext uri="{FF2B5EF4-FFF2-40B4-BE49-F238E27FC236}">
                  <a16:creationId xmlns:a16="http://schemas.microsoft.com/office/drawing/2014/main" id="{0E33FA40-D824-49DD-B9E2-B38657104B6F}"/>
                </a:ext>
              </a:extLst>
            </p:cNvPr>
            <p:cNvSpPr/>
            <p:nvPr/>
          </p:nvSpPr>
          <p:spPr>
            <a:xfrm>
              <a:off x="4344275" y="2337325"/>
              <a:ext cx="138750" cy="64325"/>
            </a:xfrm>
            <a:custGeom>
              <a:avLst/>
              <a:gdLst/>
              <a:ahLst/>
              <a:cxnLst/>
              <a:rect l="l" t="t" r="r" b="b"/>
              <a:pathLst>
                <a:path w="5550" h="2573" extrusionOk="0">
                  <a:moveTo>
                    <a:pt x="5192" y="0"/>
                  </a:moveTo>
                  <a:cubicBezTo>
                    <a:pt x="5097" y="0"/>
                    <a:pt x="4989" y="60"/>
                    <a:pt x="4930" y="143"/>
                  </a:cubicBezTo>
                  <a:cubicBezTo>
                    <a:pt x="4835" y="274"/>
                    <a:pt x="4751" y="417"/>
                    <a:pt x="4644" y="548"/>
                  </a:cubicBezTo>
                  <a:cubicBezTo>
                    <a:pt x="4585" y="620"/>
                    <a:pt x="4537" y="715"/>
                    <a:pt x="4477" y="786"/>
                  </a:cubicBezTo>
                  <a:lnTo>
                    <a:pt x="4216" y="1143"/>
                  </a:lnTo>
                  <a:cubicBezTo>
                    <a:pt x="4168" y="1203"/>
                    <a:pt x="4108" y="1251"/>
                    <a:pt x="4049" y="1286"/>
                  </a:cubicBezTo>
                  <a:cubicBezTo>
                    <a:pt x="4001" y="1322"/>
                    <a:pt x="3942" y="1346"/>
                    <a:pt x="3906" y="1381"/>
                  </a:cubicBezTo>
                  <a:cubicBezTo>
                    <a:pt x="3751" y="1274"/>
                    <a:pt x="3573" y="1203"/>
                    <a:pt x="3394" y="1143"/>
                  </a:cubicBezTo>
                  <a:cubicBezTo>
                    <a:pt x="3275" y="1096"/>
                    <a:pt x="3144" y="1084"/>
                    <a:pt x="3025" y="1072"/>
                  </a:cubicBezTo>
                  <a:cubicBezTo>
                    <a:pt x="2894" y="1048"/>
                    <a:pt x="2751" y="1036"/>
                    <a:pt x="2632" y="1024"/>
                  </a:cubicBezTo>
                  <a:lnTo>
                    <a:pt x="2275" y="1024"/>
                  </a:lnTo>
                  <a:cubicBezTo>
                    <a:pt x="2239" y="1024"/>
                    <a:pt x="2191" y="1012"/>
                    <a:pt x="2156" y="1012"/>
                  </a:cubicBezTo>
                  <a:cubicBezTo>
                    <a:pt x="2001" y="977"/>
                    <a:pt x="1822" y="977"/>
                    <a:pt x="1656" y="977"/>
                  </a:cubicBezTo>
                  <a:cubicBezTo>
                    <a:pt x="1501" y="977"/>
                    <a:pt x="1370" y="989"/>
                    <a:pt x="1227" y="1024"/>
                  </a:cubicBezTo>
                  <a:cubicBezTo>
                    <a:pt x="1203" y="1024"/>
                    <a:pt x="1191" y="1036"/>
                    <a:pt x="1179" y="1036"/>
                  </a:cubicBezTo>
                  <a:cubicBezTo>
                    <a:pt x="1120" y="1048"/>
                    <a:pt x="1060" y="1084"/>
                    <a:pt x="1013" y="1131"/>
                  </a:cubicBezTo>
                  <a:cubicBezTo>
                    <a:pt x="941" y="1191"/>
                    <a:pt x="882" y="1262"/>
                    <a:pt x="846" y="1346"/>
                  </a:cubicBezTo>
                  <a:lnTo>
                    <a:pt x="846" y="1370"/>
                  </a:lnTo>
                  <a:cubicBezTo>
                    <a:pt x="751" y="1310"/>
                    <a:pt x="632" y="1251"/>
                    <a:pt x="537" y="1167"/>
                  </a:cubicBezTo>
                  <a:cubicBezTo>
                    <a:pt x="453" y="1084"/>
                    <a:pt x="358" y="989"/>
                    <a:pt x="251" y="905"/>
                  </a:cubicBezTo>
                  <a:cubicBezTo>
                    <a:pt x="231" y="879"/>
                    <a:pt x="192" y="863"/>
                    <a:pt x="151" y="863"/>
                  </a:cubicBezTo>
                  <a:cubicBezTo>
                    <a:pt x="119" y="863"/>
                    <a:pt x="86" y="872"/>
                    <a:pt x="60" y="893"/>
                  </a:cubicBezTo>
                  <a:cubicBezTo>
                    <a:pt x="13" y="929"/>
                    <a:pt x="1" y="1024"/>
                    <a:pt x="48" y="1084"/>
                  </a:cubicBezTo>
                  <a:cubicBezTo>
                    <a:pt x="120" y="1155"/>
                    <a:pt x="191" y="1215"/>
                    <a:pt x="275" y="1286"/>
                  </a:cubicBezTo>
                  <a:cubicBezTo>
                    <a:pt x="334" y="1346"/>
                    <a:pt x="370" y="1393"/>
                    <a:pt x="429" y="1441"/>
                  </a:cubicBezTo>
                  <a:cubicBezTo>
                    <a:pt x="489" y="1489"/>
                    <a:pt x="548" y="1512"/>
                    <a:pt x="608" y="1548"/>
                  </a:cubicBezTo>
                  <a:cubicBezTo>
                    <a:pt x="584" y="1620"/>
                    <a:pt x="608" y="1703"/>
                    <a:pt x="691" y="1762"/>
                  </a:cubicBezTo>
                  <a:cubicBezTo>
                    <a:pt x="727" y="1810"/>
                    <a:pt x="787" y="1846"/>
                    <a:pt x="834" y="1870"/>
                  </a:cubicBezTo>
                  <a:lnTo>
                    <a:pt x="834" y="1882"/>
                  </a:lnTo>
                  <a:cubicBezTo>
                    <a:pt x="846" y="1929"/>
                    <a:pt x="870" y="1977"/>
                    <a:pt x="894" y="2024"/>
                  </a:cubicBezTo>
                  <a:cubicBezTo>
                    <a:pt x="929" y="2060"/>
                    <a:pt x="953" y="2108"/>
                    <a:pt x="989" y="2143"/>
                  </a:cubicBezTo>
                  <a:lnTo>
                    <a:pt x="1025" y="2179"/>
                  </a:lnTo>
                  <a:cubicBezTo>
                    <a:pt x="1072" y="2227"/>
                    <a:pt x="1120" y="2263"/>
                    <a:pt x="1168" y="2286"/>
                  </a:cubicBezTo>
                  <a:cubicBezTo>
                    <a:pt x="1203" y="2322"/>
                    <a:pt x="1263" y="2334"/>
                    <a:pt x="1310" y="2358"/>
                  </a:cubicBezTo>
                  <a:lnTo>
                    <a:pt x="1441" y="2405"/>
                  </a:lnTo>
                  <a:cubicBezTo>
                    <a:pt x="1549" y="2441"/>
                    <a:pt x="1656" y="2465"/>
                    <a:pt x="1775" y="2477"/>
                  </a:cubicBezTo>
                  <a:cubicBezTo>
                    <a:pt x="1928" y="2505"/>
                    <a:pt x="2082" y="2516"/>
                    <a:pt x="2235" y="2516"/>
                  </a:cubicBezTo>
                  <a:cubicBezTo>
                    <a:pt x="2344" y="2516"/>
                    <a:pt x="2452" y="2511"/>
                    <a:pt x="2561" y="2501"/>
                  </a:cubicBezTo>
                  <a:cubicBezTo>
                    <a:pt x="2608" y="2513"/>
                    <a:pt x="2656" y="2513"/>
                    <a:pt x="2680" y="2524"/>
                  </a:cubicBezTo>
                  <a:cubicBezTo>
                    <a:pt x="2799" y="2536"/>
                    <a:pt x="2918" y="2572"/>
                    <a:pt x="3037" y="2572"/>
                  </a:cubicBezTo>
                  <a:lnTo>
                    <a:pt x="3192" y="2572"/>
                  </a:lnTo>
                  <a:cubicBezTo>
                    <a:pt x="3215" y="2572"/>
                    <a:pt x="3251" y="2572"/>
                    <a:pt x="3275" y="2560"/>
                  </a:cubicBezTo>
                  <a:cubicBezTo>
                    <a:pt x="3334" y="2536"/>
                    <a:pt x="3382" y="2524"/>
                    <a:pt x="3430" y="2477"/>
                  </a:cubicBezTo>
                  <a:cubicBezTo>
                    <a:pt x="3454" y="2465"/>
                    <a:pt x="3465" y="2453"/>
                    <a:pt x="3489" y="2417"/>
                  </a:cubicBezTo>
                  <a:cubicBezTo>
                    <a:pt x="3585" y="2405"/>
                    <a:pt x="3680" y="2394"/>
                    <a:pt x="3763" y="2358"/>
                  </a:cubicBezTo>
                  <a:cubicBezTo>
                    <a:pt x="3858" y="2334"/>
                    <a:pt x="3942" y="2298"/>
                    <a:pt x="4025" y="2239"/>
                  </a:cubicBezTo>
                  <a:cubicBezTo>
                    <a:pt x="4096" y="2179"/>
                    <a:pt x="4156" y="2108"/>
                    <a:pt x="4180" y="2024"/>
                  </a:cubicBezTo>
                  <a:cubicBezTo>
                    <a:pt x="4299" y="1941"/>
                    <a:pt x="4418" y="1870"/>
                    <a:pt x="4537" y="1786"/>
                  </a:cubicBezTo>
                  <a:cubicBezTo>
                    <a:pt x="4632" y="1727"/>
                    <a:pt x="4692" y="1620"/>
                    <a:pt x="4763" y="1548"/>
                  </a:cubicBezTo>
                  <a:cubicBezTo>
                    <a:pt x="4858" y="1441"/>
                    <a:pt x="4930" y="1334"/>
                    <a:pt x="5001" y="1215"/>
                  </a:cubicBezTo>
                  <a:cubicBezTo>
                    <a:pt x="5168" y="977"/>
                    <a:pt x="5311" y="727"/>
                    <a:pt x="5466" y="489"/>
                  </a:cubicBezTo>
                  <a:cubicBezTo>
                    <a:pt x="5549" y="334"/>
                    <a:pt x="5525" y="143"/>
                    <a:pt x="5370" y="36"/>
                  </a:cubicBezTo>
                  <a:cubicBezTo>
                    <a:pt x="5311" y="12"/>
                    <a:pt x="5251" y="0"/>
                    <a:pt x="519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3182;p83">
              <a:extLst>
                <a:ext uri="{FF2B5EF4-FFF2-40B4-BE49-F238E27FC236}">
                  <a16:creationId xmlns:a16="http://schemas.microsoft.com/office/drawing/2014/main" id="{AFC5819C-E17B-4ED7-8E96-494A2466B169}"/>
                </a:ext>
              </a:extLst>
            </p:cNvPr>
            <p:cNvSpPr/>
            <p:nvPr/>
          </p:nvSpPr>
          <p:spPr>
            <a:xfrm>
              <a:off x="3761175" y="3477775"/>
              <a:ext cx="680175" cy="372250"/>
            </a:xfrm>
            <a:custGeom>
              <a:avLst/>
              <a:gdLst/>
              <a:ahLst/>
              <a:cxnLst/>
              <a:rect l="l" t="t" r="r" b="b"/>
              <a:pathLst>
                <a:path w="27207" h="14890" extrusionOk="0">
                  <a:moveTo>
                    <a:pt x="8085" y="0"/>
                  </a:moveTo>
                  <a:cubicBezTo>
                    <a:pt x="8061" y="0"/>
                    <a:pt x="8037" y="3"/>
                    <a:pt x="8013" y="7"/>
                  </a:cubicBezTo>
                  <a:cubicBezTo>
                    <a:pt x="7906" y="19"/>
                    <a:pt x="7823" y="43"/>
                    <a:pt x="7716" y="67"/>
                  </a:cubicBezTo>
                  <a:cubicBezTo>
                    <a:pt x="7501" y="126"/>
                    <a:pt x="7287" y="221"/>
                    <a:pt x="7013" y="352"/>
                  </a:cubicBezTo>
                  <a:cubicBezTo>
                    <a:pt x="6846" y="436"/>
                    <a:pt x="6692" y="543"/>
                    <a:pt x="6537" y="650"/>
                  </a:cubicBezTo>
                  <a:lnTo>
                    <a:pt x="6346" y="781"/>
                  </a:lnTo>
                  <a:cubicBezTo>
                    <a:pt x="6239" y="840"/>
                    <a:pt x="6156" y="900"/>
                    <a:pt x="6061" y="971"/>
                  </a:cubicBezTo>
                  <a:cubicBezTo>
                    <a:pt x="5942" y="1067"/>
                    <a:pt x="5811" y="1138"/>
                    <a:pt x="5692" y="1210"/>
                  </a:cubicBezTo>
                  <a:cubicBezTo>
                    <a:pt x="5513" y="1317"/>
                    <a:pt x="5346" y="1448"/>
                    <a:pt x="5180" y="1567"/>
                  </a:cubicBezTo>
                  <a:lnTo>
                    <a:pt x="5001" y="1698"/>
                  </a:lnTo>
                  <a:lnTo>
                    <a:pt x="4822" y="1817"/>
                  </a:lnTo>
                  <a:lnTo>
                    <a:pt x="4644" y="1936"/>
                  </a:lnTo>
                  <a:cubicBezTo>
                    <a:pt x="4477" y="2055"/>
                    <a:pt x="4322" y="2174"/>
                    <a:pt x="4156" y="2281"/>
                  </a:cubicBezTo>
                  <a:cubicBezTo>
                    <a:pt x="3846" y="2472"/>
                    <a:pt x="3513" y="2614"/>
                    <a:pt x="3251" y="2710"/>
                  </a:cubicBezTo>
                  <a:cubicBezTo>
                    <a:pt x="3144" y="2757"/>
                    <a:pt x="3036" y="2793"/>
                    <a:pt x="2917" y="2817"/>
                  </a:cubicBezTo>
                  <a:cubicBezTo>
                    <a:pt x="2775" y="2865"/>
                    <a:pt x="2608" y="2912"/>
                    <a:pt x="2453" y="2924"/>
                  </a:cubicBezTo>
                  <a:lnTo>
                    <a:pt x="2263" y="2924"/>
                  </a:lnTo>
                  <a:cubicBezTo>
                    <a:pt x="2036" y="2924"/>
                    <a:pt x="1822" y="2912"/>
                    <a:pt x="1596" y="2876"/>
                  </a:cubicBezTo>
                  <a:cubicBezTo>
                    <a:pt x="1393" y="2841"/>
                    <a:pt x="1203" y="2793"/>
                    <a:pt x="1060" y="2734"/>
                  </a:cubicBezTo>
                  <a:lnTo>
                    <a:pt x="965" y="2698"/>
                  </a:lnTo>
                  <a:cubicBezTo>
                    <a:pt x="870" y="2650"/>
                    <a:pt x="762" y="2614"/>
                    <a:pt x="631" y="2614"/>
                  </a:cubicBezTo>
                  <a:cubicBezTo>
                    <a:pt x="536" y="2614"/>
                    <a:pt x="465" y="2626"/>
                    <a:pt x="405" y="2650"/>
                  </a:cubicBezTo>
                  <a:cubicBezTo>
                    <a:pt x="369" y="2638"/>
                    <a:pt x="334" y="2626"/>
                    <a:pt x="286" y="2626"/>
                  </a:cubicBezTo>
                  <a:lnTo>
                    <a:pt x="227" y="2626"/>
                  </a:lnTo>
                  <a:cubicBezTo>
                    <a:pt x="96" y="2650"/>
                    <a:pt x="0" y="2805"/>
                    <a:pt x="36" y="2948"/>
                  </a:cubicBezTo>
                  <a:cubicBezTo>
                    <a:pt x="48" y="3031"/>
                    <a:pt x="48" y="3091"/>
                    <a:pt x="60" y="3162"/>
                  </a:cubicBezTo>
                  <a:cubicBezTo>
                    <a:pt x="84" y="3341"/>
                    <a:pt x="84" y="3519"/>
                    <a:pt x="84" y="3686"/>
                  </a:cubicBezTo>
                  <a:lnTo>
                    <a:pt x="84" y="3829"/>
                  </a:lnTo>
                  <a:cubicBezTo>
                    <a:pt x="84" y="4043"/>
                    <a:pt x="84" y="4234"/>
                    <a:pt x="96" y="4436"/>
                  </a:cubicBezTo>
                  <a:cubicBezTo>
                    <a:pt x="96" y="4841"/>
                    <a:pt x="143" y="5246"/>
                    <a:pt x="179" y="5651"/>
                  </a:cubicBezTo>
                  <a:lnTo>
                    <a:pt x="215" y="5901"/>
                  </a:lnTo>
                  <a:cubicBezTo>
                    <a:pt x="262" y="6401"/>
                    <a:pt x="322" y="6794"/>
                    <a:pt x="381" y="7151"/>
                  </a:cubicBezTo>
                  <a:cubicBezTo>
                    <a:pt x="405" y="7353"/>
                    <a:pt x="441" y="7556"/>
                    <a:pt x="512" y="7734"/>
                  </a:cubicBezTo>
                  <a:cubicBezTo>
                    <a:pt x="524" y="7937"/>
                    <a:pt x="536" y="8151"/>
                    <a:pt x="572" y="8353"/>
                  </a:cubicBezTo>
                  <a:cubicBezTo>
                    <a:pt x="584" y="8472"/>
                    <a:pt x="620" y="8603"/>
                    <a:pt x="631" y="8722"/>
                  </a:cubicBezTo>
                  <a:cubicBezTo>
                    <a:pt x="655" y="8841"/>
                    <a:pt x="679" y="8984"/>
                    <a:pt x="691" y="9103"/>
                  </a:cubicBezTo>
                  <a:cubicBezTo>
                    <a:pt x="739" y="9532"/>
                    <a:pt x="881" y="9949"/>
                    <a:pt x="1048" y="10365"/>
                  </a:cubicBezTo>
                  <a:cubicBezTo>
                    <a:pt x="1227" y="10842"/>
                    <a:pt x="1429" y="11270"/>
                    <a:pt x="1655" y="11675"/>
                  </a:cubicBezTo>
                  <a:cubicBezTo>
                    <a:pt x="1941" y="12151"/>
                    <a:pt x="2191" y="12520"/>
                    <a:pt x="2465" y="12830"/>
                  </a:cubicBezTo>
                  <a:cubicBezTo>
                    <a:pt x="2739" y="13163"/>
                    <a:pt x="3096" y="13461"/>
                    <a:pt x="3537" y="13747"/>
                  </a:cubicBezTo>
                  <a:cubicBezTo>
                    <a:pt x="3965" y="14021"/>
                    <a:pt x="4334" y="14223"/>
                    <a:pt x="4703" y="14354"/>
                  </a:cubicBezTo>
                  <a:cubicBezTo>
                    <a:pt x="4989" y="14437"/>
                    <a:pt x="5203" y="14497"/>
                    <a:pt x="5418" y="14533"/>
                  </a:cubicBezTo>
                  <a:cubicBezTo>
                    <a:pt x="5596" y="14556"/>
                    <a:pt x="5775" y="14556"/>
                    <a:pt x="5954" y="14556"/>
                  </a:cubicBezTo>
                  <a:lnTo>
                    <a:pt x="6168" y="14556"/>
                  </a:lnTo>
                  <a:cubicBezTo>
                    <a:pt x="6335" y="14556"/>
                    <a:pt x="6477" y="14545"/>
                    <a:pt x="6644" y="14533"/>
                  </a:cubicBezTo>
                  <a:cubicBezTo>
                    <a:pt x="6835" y="14521"/>
                    <a:pt x="7049" y="14473"/>
                    <a:pt x="7287" y="14414"/>
                  </a:cubicBezTo>
                  <a:cubicBezTo>
                    <a:pt x="7859" y="14283"/>
                    <a:pt x="8430" y="13985"/>
                    <a:pt x="9085" y="13473"/>
                  </a:cubicBezTo>
                  <a:lnTo>
                    <a:pt x="9204" y="13390"/>
                  </a:lnTo>
                  <a:cubicBezTo>
                    <a:pt x="9287" y="13330"/>
                    <a:pt x="9371" y="13271"/>
                    <a:pt x="9454" y="13199"/>
                  </a:cubicBezTo>
                  <a:cubicBezTo>
                    <a:pt x="9549" y="13104"/>
                    <a:pt x="9633" y="13009"/>
                    <a:pt x="9704" y="12925"/>
                  </a:cubicBezTo>
                  <a:cubicBezTo>
                    <a:pt x="10002" y="12580"/>
                    <a:pt x="10204" y="12306"/>
                    <a:pt x="10347" y="12009"/>
                  </a:cubicBezTo>
                  <a:cubicBezTo>
                    <a:pt x="10418" y="11866"/>
                    <a:pt x="10478" y="11735"/>
                    <a:pt x="10537" y="11604"/>
                  </a:cubicBezTo>
                  <a:lnTo>
                    <a:pt x="10597" y="11473"/>
                  </a:lnTo>
                  <a:cubicBezTo>
                    <a:pt x="10656" y="11318"/>
                    <a:pt x="10716" y="11187"/>
                    <a:pt x="10776" y="11032"/>
                  </a:cubicBezTo>
                  <a:cubicBezTo>
                    <a:pt x="10895" y="10663"/>
                    <a:pt x="10930" y="10258"/>
                    <a:pt x="10954" y="9937"/>
                  </a:cubicBezTo>
                  <a:cubicBezTo>
                    <a:pt x="10978" y="9770"/>
                    <a:pt x="10978" y="9603"/>
                    <a:pt x="10978" y="9461"/>
                  </a:cubicBezTo>
                  <a:cubicBezTo>
                    <a:pt x="10978" y="9294"/>
                    <a:pt x="10990" y="9115"/>
                    <a:pt x="10990" y="8949"/>
                  </a:cubicBezTo>
                  <a:cubicBezTo>
                    <a:pt x="11002" y="8675"/>
                    <a:pt x="11037" y="8341"/>
                    <a:pt x="11097" y="8020"/>
                  </a:cubicBezTo>
                  <a:lnTo>
                    <a:pt x="11109" y="7925"/>
                  </a:lnTo>
                  <a:cubicBezTo>
                    <a:pt x="11133" y="7746"/>
                    <a:pt x="11168" y="7567"/>
                    <a:pt x="11192" y="7377"/>
                  </a:cubicBezTo>
                  <a:cubicBezTo>
                    <a:pt x="11216" y="7270"/>
                    <a:pt x="11228" y="7151"/>
                    <a:pt x="11228" y="7044"/>
                  </a:cubicBezTo>
                  <a:cubicBezTo>
                    <a:pt x="11240" y="6913"/>
                    <a:pt x="11252" y="6794"/>
                    <a:pt x="11276" y="6663"/>
                  </a:cubicBezTo>
                  <a:cubicBezTo>
                    <a:pt x="11299" y="6460"/>
                    <a:pt x="11335" y="6258"/>
                    <a:pt x="11335" y="6067"/>
                  </a:cubicBezTo>
                  <a:lnTo>
                    <a:pt x="11335" y="5924"/>
                  </a:lnTo>
                  <a:lnTo>
                    <a:pt x="11335" y="5853"/>
                  </a:lnTo>
                  <a:cubicBezTo>
                    <a:pt x="11478" y="5901"/>
                    <a:pt x="11669" y="5948"/>
                    <a:pt x="11871" y="6020"/>
                  </a:cubicBezTo>
                  <a:cubicBezTo>
                    <a:pt x="11930" y="6055"/>
                    <a:pt x="11990" y="6079"/>
                    <a:pt x="12050" y="6127"/>
                  </a:cubicBezTo>
                  <a:cubicBezTo>
                    <a:pt x="12109" y="6151"/>
                    <a:pt x="12169" y="6198"/>
                    <a:pt x="12228" y="6234"/>
                  </a:cubicBezTo>
                  <a:cubicBezTo>
                    <a:pt x="12323" y="6270"/>
                    <a:pt x="12431" y="6317"/>
                    <a:pt x="12550" y="6365"/>
                  </a:cubicBezTo>
                  <a:lnTo>
                    <a:pt x="12716" y="6436"/>
                  </a:lnTo>
                  <a:cubicBezTo>
                    <a:pt x="12966" y="6555"/>
                    <a:pt x="13204" y="6710"/>
                    <a:pt x="13395" y="6853"/>
                  </a:cubicBezTo>
                  <a:cubicBezTo>
                    <a:pt x="13574" y="7020"/>
                    <a:pt x="13752" y="7198"/>
                    <a:pt x="13919" y="7413"/>
                  </a:cubicBezTo>
                  <a:cubicBezTo>
                    <a:pt x="14085" y="7651"/>
                    <a:pt x="14228" y="7901"/>
                    <a:pt x="14383" y="8127"/>
                  </a:cubicBezTo>
                  <a:lnTo>
                    <a:pt x="14538" y="8401"/>
                  </a:lnTo>
                  <a:cubicBezTo>
                    <a:pt x="14657" y="8580"/>
                    <a:pt x="14764" y="8758"/>
                    <a:pt x="14883" y="8949"/>
                  </a:cubicBezTo>
                  <a:lnTo>
                    <a:pt x="14990" y="9127"/>
                  </a:lnTo>
                  <a:cubicBezTo>
                    <a:pt x="15062" y="9246"/>
                    <a:pt x="15121" y="9365"/>
                    <a:pt x="15205" y="9484"/>
                  </a:cubicBezTo>
                  <a:cubicBezTo>
                    <a:pt x="15407" y="9842"/>
                    <a:pt x="15598" y="10199"/>
                    <a:pt x="15800" y="10568"/>
                  </a:cubicBezTo>
                  <a:lnTo>
                    <a:pt x="15883" y="10770"/>
                  </a:lnTo>
                  <a:cubicBezTo>
                    <a:pt x="15943" y="10889"/>
                    <a:pt x="16002" y="10985"/>
                    <a:pt x="16062" y="11104"/>
                  </a:cubicBezTo>
                  <a:cubicBezTo>
                    <a:pt x="16145" y="11258"/>
                    <a:pt x="16241" y="11401"/>
                    <a:pt x="16348" y="11556"/>
                  </a:cubicBezTo>
                  <a:lnTo>
                    <a:pt x="16431" y="11699"/>
                  </a:lnTo>
                  <a:cubicBezTo>
                    <a:pt x="16669" y="12080"/>
                    <a:pt x="16943" y="12461"/>
                    <a:pt x="17264" y="12890"/>
                  </a:cubicBezTo>
                  <a:cubicBezTo>
                    <a:pt x="17562" y="13294"/>
                    <a:pt x="17860" y="13604"/>
                    <a:pt x="18157" y="13878"/>
                  </a:cubicBezTo>
                  <a:cubicBezTo>
                    <a:pt x="18896" y="14521"/>
                    <a:pt x="19800" y="14890"/>
                    <a:pt x="20658" y="14890"/>
                  </a:cubicBezTo>
                  <a:lnTo>
                    <a:pt x="20848" y="14890"/>
                  </a:lnTo>
                  <a:cubicBezTo>
                    <a:pt x="21015" y="14890"/>
                    <a:pt x="21182" y="14890"/>
                    <a:pt x="21324" y="14878"/>
                  </a:cubicBezTo>
                  <a:cubicBezTo>
                    <a:pt x="21551" y="14842"/>
                    <a:pt x="21777" y="14818"/>
                    <a:pt x="22015" y="14771"/>
                  </a:cubicBezTo>
                  <a:lnTo>
                    <a:pt x="22086" y="14759"/>
                  </a:lnTo>
                  <a:cubicBezTo>
                    <a:pt x="22301" y="14711"/>
                    <a:pt x="22503" y="14664"/>
                    <a:pt x="22718" y="14604"/>
                  </a:cubicBezTo>
                  <a:cubicBezTo>
                    <a:pt x="22837" y="14580"/>
                    <a:pt x="22968" y="14533"/>
                    <a:pt x="23087" y="14485"/>
                  </a:cubicBezTo>
                  <a:lnTo>
                    <a:pt x="23253" y="14425"/>
                  </a:lnTo>
                  <a:cubicBezTo>
                    <a:pt x="23515" y="14342"/>
                    <a:pt x="23741" y="14247"/>
                    <a:pt x="23932" y="14140"/>
                  </a:cubicBezTo>
                  <a:lnTo>
                    <a:pt x="24122" y="14056"/>
                  </a:lnTo>
                  <a:cubicBezTo>
                    <a:pt x="24277" y="13997"/>
                    <a:pt x="24408" y="13925"/>
                    <a:pt x="24539" y="13842"/>
                  </a:cubicBezTo>
                  <a:cubicBezTo>
                    <a:pt x="24980" y="13604"/>
                    <a:pt x="25420" y="13342"/>
                    <a:pt x="25813" y="12997"/>
                  </a:cubicBezTo>
                  <a:cubicBezTo>
                    <a:pt x="26016" y="12818"/>
                    <a:pt x="26194" y="12592"/>
                    <a:pt x="26349" y="12390"/>
                  </a:cubicBezTo>
                  <a:cubicBezTo>
                    <a:pt x="26468" y="12223"/>
                    <a:pt x="26587" y="12044"/>
                    <a:pt x="26706" y="11806"/>
                  </a:cubicBezTo>
                  <a:cubicBezTo>
                    <a:pt x="26968" y="11306"/>
                    <a:pt x="27123" y="10782"/>
                    <a:pt x="27182" y="10258"/>
                  </a:cubicBezTo>
                  <a:cubicBezTo>
                    <a:pt x="27206" y="10008"/>
                    <a:pt x="27159" y="9734"/>
                    <a:pt x="27135" y="9484"/>
                  </a:cubicBezTo>
                  <a:lnTo>
                    <a:pt x="27123" y="9425"/>
                  </a:lnTo>
                  <a:cubicBezTo>
                    <a:pt x="27087" y="9222"/>
                    <a:pt x="27063" y="9020"/>
                    <a:pt x="27028" y="8818"/>
                  </a:cubicBezTo>
                  <a:lnTo>
                    <a:pt x="27004" y="8651"/>
                  </a:lnTo>
                  <a:cubicBezTo>
                    <a:pt x="26968" y="8472"/>
                    <a:pt x="26956" y="8294"/>
                    <a:pt x="26909" y="8115"/>
                  </a:cubicBezTo>
                  <a:lnTo>
                    <a:pt x="26861" y="7877"/>
                  </a:lnTo>
                  <a:cubicBezTo>
                    <a:pt x="26837" y="7746"/>
                    <a:pt x="26801" y="7591"/>
                    <a:pt x="26789" y="7460"/>
                  </a:cubicBezTo>
                  <a:cubicBezTo>
                    <a:pt x="26718" y="6984"/>
                    <a:pt x="26635" y="6436"/>
                    <a:pt x="26587" y="5889"/>
                  </a:cubicBezTo>
                  <a:lnTo>
                    <a:pt x="26587" y="5948"/>
                  </a:lnTo>
                  <a:cubicBezTo>
                    <a:pt x="26551" y="5508"/>
                    <a:pt x="26504" y="5067"/>
                    <a:pt x="26480" y="4639"/>
                  </a:cubicBezTo>
                  <a:cubicBezTo>
                    <a:pt x="26468" y="4353"/>
                    <a:pt x="26432" y="4055"/>
                    <a:pt x="26420" y="3769"/>
                  </a:cubicBezTo>
                  <a:lnTo>
                    <a:pt x="26420" y="3698"/>
                  </a:lnTo>
                  <a:cubicBezTo>
                    <a:pt x="26408" y="3448"/>
                    <a:pt x="26385" y="3150"/>
                    <a:pt x="26111" y="3055"/>
                  </a:cubicBezTo>
                  <a:cubicBezTo>
                    <a:pt x="26063" y="3043"/>
                    <a:pt x="26027" y="3043"/>
                    <a:pt x="25992" y="3043"/>
                  </a:cubicBezTo>
                  <a:cubicBezTo>
                    <a:pt x="25813" y="3043"/>
                    <a:pt x="25658" y="3186"/>
                    <a:pt x="25527" y="3329"/>
                  </a:cubicBezTo>
                  <a:lnTo>
                    <a:pt x="25480" y="3365"/>
                  </a:lnTo>
                  <a:cubicBezTo>
                    <a:pt x="25349" y="3507"/>
                    <a:pt x="25218" y="3627"/>
                    <a:pt x="25099" y="3710"/>
                  </a:cubicBezTo>
                  <a:cubicBezTo>
                    <a:pt x="25027" y="3757"/>
                    <a:pt x="24944" y="3805"/>
                    <a:pt x="24861" y="3841"/>
                  </a:cubicBezTo>
                  <a:cubicBezTo>
                    <a:pt x="24742" y="3888"/>
                    <a:pt x="24611" y="3924"/>
                    <a:pt x="24492" y="3948"/>
                  </a:cubicBezTo>
                  <a:lnTo>
                    <a:pt x="24313" y="3996"/>
                  </a:lnTo>
                  <a:cubicBezTo>
                    <a:pt x="24099" y="4055"/>
                    <a:pt x="23896" y="4115"/>
                    <a:pt x="23682" y="4162"/>
                  </a:cubicBezTo>
                  <a:cubicBezTo>
                    <a:pt x="23551" y="4186"/>
                    <a:pt x="23396" y="4234"/>
                    <a:pt x="23265" y="4258"/>
                  </a:cubicBezTo>
                  <a:cubicBezTo>
                    <a:pt x="22979" y="4341"/>
                    <a:pt x="22706" y="4412"/>
                    <a:pt x="22420" y="4472"/>
                  </a:cubicBezTo>
                  <a:cubicBezTo>
                    <a:pt x="22253" y="4496"/>
                    <a:pt x="22110" y="4519"/>
                    <a:pt x="21944" y="4531"/>
                  </a:cubicBezTo>
                  <a:cubicBezTo>
                    <a:pt x="21908" y="4531"/>
                    <a:pt x="21884" y="4531"/>
                    <a:pt x="21848" y="4543"/>
                  </a:cubicBezTo>
                  <a:cubicBezTo>
                    <a:pt x="21813" y="4555"/>
                    <a:pt x="21765" y="4555"/>
                    <a:pt x="21717" y="4579"/>
                  </a:cubicBezTo>
                  <a:cubicBezTo>
                    <a:pt x="21646" y="4591"/>
                    <a:pt x="21551" y="4591"/>
                    <a:pt x="21479" y="4603"/>
                  </a:cubicBezTo>
                  <a:lnTo>
                    <a:pt x="21372" y="4615"/>
                  </a:lnTo>
                  <a:lnTo>
                    <a:pt x="21122" y="4662"/>
                  </a:lnTo>
                  <a:lnTo>
                    <a:pt x="20943" y="4698"/>
                  </a:lnTo>
                  <a:cubicBezTo>
                    <a:pt x="20598" y="4734"/>
                    <a:pt x="20265" y="4781"/>
                    <a:pt x="19931" y="4829"/>
                  </a:cubicBezTo>
                  <a:cubicBezTo>
                    <a:pt x="19681" y="4853"/>
                    <a:pt x="19408" y="4853"/>
                    <a:pt x="19086" y="4853"/>
                  </a:cubicBezTo>
                  <a:lnTo>
                    <a:pt x="18872" y="4853"/>
                  </a:lnTo>
                  <a:cubicBezTo>
                    <a:pt x="18848" y="4853"/>
                    <a:pt x="18800" y="4853"/>
                    <a:pt x="18765" y="4841"/>
                  </a:cubicBezTo>
                  <a:lnTo>
                    <a:pt x="18146" y="4841"/>
                  </a:lnTo>
                  <a:cubicBezTo>
                    <a:pt x="17812" y="4841"/>
                    <a:pt x="17503" y="4817"/>
                    <a:pt x="17217" y="4781"/>
                  </a:cubicBezTo>
                  <a:lnTo>
                    <a:pt x="17074" y="4770"/>
                  </a:lnTo>
                  <a:cubicBezTo>
                    <a:pt x="16883" y="4758"/>
                    <a:pt x="16693" y="4722"/>
                    <a:pt x="16514" y="4710"/>
                  </a:cubicBezTo>
                  <a:cubicBezTo>
                    <a:pt x="16348" y="4674"/>
                    <a:pt x="16193" y="4639"/>
                    <a:pt x="16026" y="4591"/>
                  </a:cubicBezTo>
                  <a:lnTo>
                    <a:pt x="15919" y="4555"/>
                  </a:lnTo>
                  <a:cubicBezTo>
                    <a:pt x="15729" y="4519"/>
                    <a:pt x="15574" y="4460"/>
                    <a:pt x="15395" y="4412"/>
                  </a:cubicBezTo>
                  <a:lnTo>
                    <a:pt x="15169" y="4353"/>
                  </a:lnTo>
                  <a:cubicBezTo>
                    <a:pt x="14705" y="4222"/>
                    <a:pt x="14240" y="4019"/>
                    <a:pt x="13835" y="3829"/>
                  </a:cubicBezTo>
                  <a:cubicBezTo>
                    <a:pt x="13347" y="3627"/>
                    <a:pt x="12823" y="3365"/>
                    <a:pt x="12323" y="3103"/>
                  </a:cubicBezTo>
                  <a:cubicBezTo>
                    <a:pt x="12073" y="2972"/>
                    <a:pt x="11823" y="2793"/>
                    <a:pt x="11585" y="2626"/>
                  </a:cubicBezTo>
                  <a:lnTo>
                    <a:pt x="11490" y="2567"/>
                  </a:lnTo>
                  <a:cubicBezTo>
                    <a:pt x="11347" y="2460"/>
                    <a:pt x="11180" y="2341"/>
                    <a:pt x="11037" y="2222"/>
                  </a:cubicBezTo>
                  <a:cubicBezTo>
                    <a:pt x="11002" y="2210"/>
                    <a:pt x="10990" y="2198"/>
                    <a:pt x="10954" y="2174"/>
                  </a:cubicBezTo>
                  <a:lnTo>
                    <a:pt x="10883" y="2114"/>
                  </a:lnTo>
                  <a:lnTo>
                    <a:pt x="10835" y="2091"/>
                  </a:lnTo>
                  <a:lnTo>
                    <a:pt x="10799" y="2043"/>
                  </a:lnTo>
                  <a:cubicBezTo>
                    <a:pt x="10561" y="1852"/>
                    <a:pt x="10359" y="1662"/>
                    <a:pt x="10156" y="1460"/>
                  </a:cubicBezTo>
                  <a:lnTo>
                    <a:pt x="10109" y="1436"/>
                  </a:lnTo>
                  <a:lnTo>
                    <a:pt x="9871" y="1210"/>
                  </a:lnTo>
                  <a:lnTo>
                    <a:pt x="9704" y="1067"/>
                  </a:lnTo>
                  <a:cubicBezTo>
                    <a:pt x="9621" y="971"/>
                    <a:pt x="9513" y="888"/>
                    <a:pt x="9430" y="793"/>
                  </a:cubicBezTo>
                  <a:cubicBezTo>
                    <a:pt x="9311" y="686"/>
                    <a:pt x="9228" y="614"/>
                    <a:pt x="9144" y="531"/>
                  </a:cubicBezTo>
                  <a:cubicBezTo>
                    <a:pt x="9025" y="424"/>
                    <a:pt x="8906" y="317"/>
                    <a:pt x="8775" y="245"/>
                  </a:cubicBezTo>
                  <a:lnTo>
                    <a:pt x="8740" y="209"/>
                  </a:lnTo>
                  <a:cubicBezTo>
                    <a:pt x="8668" y="174"/>
                    <a:pt x="8573" y="126"/>
                    <a:pt x="8490" y="78"/>
                  </a:cubicBezTo>
                  <a:cubicBezTo>
                    <a:pt x="8418" y="55"/>
                    <a:pt x="8335" y="43"/>
                    <a:pt x="8240" y="43"/>
                  </a:cubicBezTo>
                  <a:cubicBezTo>
                    <a:pt x="8184" y="11"/>
                    <a:pt x="8134" y="0"/>
                    <a:pt x="808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3183;p83">
              <a:extLst>
                <a:ext uri="{FF2B5EF4-FFF2-40B4-BE49-F238E27FC236}">
                  <a16:creationId xmlns:a16="http://schemas.microsoft.com/office/drawing/2014/main" id="{A6483559-14B1-47DF-82A2-D353E2F7B7AD}"/>
                </a:ext>
              </a:extLst>
            </p:cNvPr>
            <p:cNvSpPr/>
            <p:nvPr/>
          </p:nvSpPr>
          <p:spPr>
            <a:xfrm>
              <a:off x="4087400" y="1821475"/>
              <a:ext cx="790900" cy="642675"/>
            </a:xfrm>
            <a:custGeom>
              <a:avLst/>
              <a:gdLst/>
              <a:ahLst/>
              <a:cxnLst/>
              <a:rect l="l" t="t" r="r" b="b"/>
              <a:pathLst>
                <a:path w="31636" h="25707" extrusionOk="0">
                  <a:moveTo>
                    <a:pt x="12014" y="1"/>
                  </a:moveTo>
                  <a:cubicBezTo>
                    <a:pt x="11931" y="13"/>
                    <a:pt x="11824" y="13"/>
                    <a:pt x="11716" y="13"/>
                  </a:cubicBezTo>
                  <a:lnTo>
                    <a:pt x="11597" y="13"/>
                  </a:lnTo>
                  <a:cubicBezTo>
                    <a:pt x="11407" y="37"/>
                    <a:pt x="11216" y="37"/>
                    <a:pt x="11014" y="37"/>
                  </a:cubicBezTo>
                  <a:lnTo>
                    <a:pt x="10931" y="37"/>
                  </a:lnTo>
                  <a:cubicBezTo>
                    <a:pt x="10740" y="37"/>
                    <a:pt x="10526" y="37"/>
                    <a:pt x="10323" y="49"/>
                  </a:cubicBezTo>
                  <a:lnTo>
                    <a:pt x="10050" y="60"/>
                  </a:lnTo>
                  <a:cubicBezTo>
                    <a:pt x="9919" y="72"/>
                    <a:pt x="9788" y="72"/>
                    <a:pt x="9657" y="96"/>
                  </a:cubicBezTo>
                  <a:cubicBezTo>
                    <a:pt x="9454" y="108"/>
                    <a:pt x="9264" y="108"/>
                    <a:pt x="9073" y="108"/>
                  </a:cubicBezTo>
                  <a:cubicBezTo>
                    <a:pt x="8835" y="108"/>
                    <a:pt x="8609" y="108"/>
                    <a:pt x="8383" y="120"/>
                  </a:cubicBezTo>
                  <a:cubicBezTo>
                    <a:pt x="7966" y="156"/>
                    <a:pt x="7549" y="215"/>
                    <a:pt x="7156" y="275"/>
                  </a:cubicBezTo>
                  <a:lnTo>
                    <a:pt x="6990" y="299"/>
                  </a:lnTo>
                  <a:cubicBezTo>
                    <a:pt x="6525" y="358"/>
                    <a:pt x="6049" y="453"/>
                    <a:pt x="5549" y="537"/>
                  </a:cubicBezTo>
                  <a:cubicBezTo>
                    <a:pt x="5227" y="596"/>
                    <a:pt x="4906" y="668"/>
                    <a:pt x="4596" y="751"/>
                  </a:cubicBezTo>
                  <a:cubicBezTo>
                    <a:pt x="4251" y="822"/>
                    <a:pt x="3918" y="894"/>
                    <a:pt x="3596" y="989"/>
                  </a:cubicBezTo>
                  <a:lnTo>
                    <a:pt x="3311" y="1061"/>
                  </a:lnTo>
                  <a:cubicBezTo>
                    <a:pt x="3132" y="1108"/>
                    <a:pt x="2941" y="1168"/>
                    <a:pt x="2763" y="1203"/>
                  </a:cubicBezTo>
                  <a:cubicBezTo>
                    <a:pt x="2644" y="1239"/>
                    <a:pt x="2501" y="1251"/>
                    <a:pt x="2370" y="1287"/>
                  </a:cubicBezTo>
                  <a:cubicBezTo>
                    <a:pt x="2072" y="1346"/>
                    <a:pt x="1775" y="1382"/>
                    <a:pt x="1489" y="1489"/>
                  </a:cubicBezTo>
                  <a:cubicBezTo>
                    <a:pt x="1298" y="1561"/>
                    <a:pt x="1191" y="1739"/>
                    <a:pt x="1215" y="1942"/>
                  </a:cubicBezTo>
                  <a:cubicBezTo>
                    <a:pt x="1215" y="2001"/>
                    <a:pt x="1227" y="2037"/>
                    <a:pt x="1251" y="2096"/>
                  </a:cubicBezTo>
                  <a:cubicBezTo>
                    <a:pt x="1132" y="2120"/>
                    <a:pt x="1013" y="2144"/>
                    <a:pt x="894" y="2180"/>
                  </a:cubicBezTo>
                  <a:lnTo>
                    <a:pt x="536" y="2263"/>
                  </a:lnTo>
                  <a:cubicBezTo>
                    <a:pt x="417" y="2311"/>
                    <a:pt x="286" y="2358"/>
                    <a:pt x="179" y="2418"/>
                  </a:cubicBezTo>
                  <a:cubicBezTo>
                    <a:pt x="60" y="2477"/>
                    <a:pt x="1" y="2596"/>
                    <a:pt x="48" y="2716"/>
                  </a:cubicBezTo>
                  <a:cubicBezTo>
                    <a:pt x="84" y="2799"/>
                    <a:pt x="167" y="2858"/>
                    <a:pt x="274" y="2858"/>
                  </a:cubicBezTo>
                  <a:cubicBezTo>
                    <a:pt x="298" y="2858"/>
                    <a:pt x="334" y="2858"/>
                    <a:pt x="346" y="2846"/>
                  </a:cubicBezTo>
                  <a:cubicBezTo>
                    <a:pt x="525" y="2775"/>
                    <a:pt x="655" y="2716"/>
                    <a:pt x="810" y="2680"/>
                  </a:cubicBezTo>
                  <a:cubicBezTo>
                    <a:pt x="1191" y="2596"/>
                    <a:pt x="1632" y="2549"/>
                    <a:pt x="2120" y="2537"/>
                  </a:cubicBezTo>
                  <a:lnTo>
                    <a:pt x="2358" y="2513"/>
                  </a:lnTo>
                  <a:cubicBezTo>
                    <a:pt x="2501" y="2513"/>
                    <a:pt x="2668" y="2501"/>
                    <a:pt x="2822" y="2501"/>
                  </a:cubicBezTo>
                  <a:cubicBezTo>
                    <a:pt x="2906" y="2501"/>
                    <a:pt x="3001" y="2489"/>
                    <a:pt x="3084" y="2489"/>
                  </a:cubicBezTo>
                  <a:cubicBezTo>
                    <a:pt x="3215" y="2477"/>
                    <a:pt x="3358" y="2477"/>
                    <a:pt x="3501" y="2454"/>
                  </a:cubicBezTo>
                  <a:lnTo>
                    <a:pt x="3811" y="2454"/>
                  </a:lnTo>
                  <a:cubicBezTo>
                    <a:pt x="3930" y="2454"/>
                    <a:pt x="4049" y="2454"/>
                    <a:pt x="4168" y="2442"/>
                  </a:cubicBezTo>
                  <a:lnTo>
                    <a:pt x="4406" y="2430"/>
                  </a:lnTo>
                  <a:cubicBezTo>
                    <a:pt x="4573" y="2418"/>
                    <a:pt x="4727" y="2418"/>
                    <a:pt x="4882" y="2418"/>
                  </a:cubicBezTo>
                  <a:cubicBezTo>
                    <a:pt x="5144" y="2394"/>
                    <a:pt x="5406" y="2394"/>
                    <a:pt x="5656" y="2394"/>
                  </a:cubicBezTo>
                  <a:cubicBezTo>
                    <a:pt x="5859" y="2394"/>
                    <a:pt x="6049" y="2394"/>
                    <a:pt x="6240" y="2418"/>
                  </a:cubicBezTo>
                  <a:cubicBezTo>
                    <a:pt x="6644" y="2442"/>
                    <a:pt x="7061" y="2489"/>
                    <a:pt x="7466" y="2537"/>
                  </a:cubicBezTo>
                  <a:lnTo>
                    <a:pt x="7597" y="2549"/>
                  </a:lnTo>
                  <a:lnTo>
                    <a:pt x="8264" y="2632"/>
                  </a:lnTo>
                  <a:cubicBezTo>
                    <a:pt x="8454" y="2668"/>
                    <a:pt x="8633" y="2680"/>
                    <a:pt x="8835" y="2716"/>
                  </a:cubicBezTo>
                  <a:cubicBezTo>
                    <a:pt x="9073" y="2739"/>
                    <a:pt x="9323" y="2775"/>
                    <a:pt x="9561" y="2811"/>
                  </a:cubicBezTo>
                  <a:cubicBezTo>
                    <a:pt x="9728" y="2846"/>
                    <a:pt x="9907" y="2870"/>
                    <a:pt x="10061" y="2906"/>
                  </a:cubicBezTo>
                  <a:lnTo>
                    <a:pt x="10204" y="2930"/>
                  </a:lnTo>
                  <a:lnTo>
                    <a:pt x="10478" y="2989"/>
                  </a:lnTo>
                  <a:cubicBezTo>
                    <a:pt x="10859" y="3073"/>
                    <a:pt x="11216" y="3144"/>
                    <a:pt x="11574" y="3227"/>
                  </a:cubicBezTo>
                  <a:cubicBezTo>
                    <a:pt x="11883" y="3311"/>
                    <a:pt x="12193" y="3382"/>
                    <a:pt x="12502" y="3466"/>
                  </a:cubicBezTo>
                  <a:cubicBezTo>
                    <a:pt x="12717" y="3525"/>
                    <a:pt x="12943" y="3608"/>
                    <a:pt x="13145" y="3668"/>
                  </a:cubicBezTo>
                  <a:lnTo>
                    <a:pt x="13419" y="3751"/>
                  </a:lnTo>
                  <a:cubicBezTo>
                    <a:pt x="14157" y="3989"/>
                    <a:pt x="14943" y="4299"/>
                    <a:pt x="15884" y="4704"/>
                  </a:cubicBezTo>
                  <a:cubicBezTo>
                    <a:pt x="16288" y="4882"/>
                    <a:pt x="16729" y="5073"/>
                    <a:pt x="17146" y="5299"/>
                  </a:cubicBezTo>
                  <a:cubicBezTo>
                    <a:pt x="17539" y="5513"/>
                    <a:pt x="17908" y="5752"/>
                    <a:pt x="18253" y="5954"/>
                  </a:cubicBezTo>
                  <a:cubicBezTo>
                    <a:pt x="18634" y="6204"/>
                    <a:pt x="19015" y="6466"/>
                    <a:pt x="19336" y="6728"/>
                  </a:cubicBezTo>
                  <a:lnTo>
                    <a:pt x="19396" y="6776"/>
                  </a:lnTo>
                  <a:cubicBezTo>
                    <a:pt x="19741" y="7026"/>
                    <a:pt x="20086" y="7299"/>
                    <a:pt x="20408" y="7573"/>
                  </a:cubicBezTo>
                  <a:lnTo>
                    <a:pt x="20598" y="7752"/>
                  </a:lnTo>
                  <a:cubicBezTo>
                    <a:pt x="20706" y="7859"/>
                    <a:pt x="20825" y="7954"/>
                    <a:pt x="20932" y="8049"/>
                  </a:cubicBezTo>
                  <a:lnTo>
                    <a:pt x="21039" y="8145"/>
                  </a:lnTo>
                  <a:lnTo>
                    <a:pt x="21051" y="8145"/>
                  </a:lnTo>
                  <a:cubicBezTo>
                    <a:pt x="21134" y="8145"/>
                    <a:pt x="21229" y="8204"/>
                    <a:pt x="21241" y="8288"/>
                  </a:cubicBezTo>
                  <a:lnTo>
                    <a:pt x="21241" y="8323"/>
                  </a:lnTo>
                  <a:cubicBezTo>
                    <a:pt x="21301" y="8383"/>
                    <a:pt x="21360" y="8430"/>
                    <a:pt x="21432" y="8490"/>
                  </a:cubicBezTo>
                  <a:cubicBezTo>
                    <a:pt x="21551" y="8585"/>
                    <a:pt x="21658" y="8692"/>
                    <a:pt x="21765" y="8800"/>
                  </a:cubicBezTo>
                  <a:lnTo>
                    <a:pt x="21968" y="8990"/>
                  </a:lnTo>
                  <a:lnTo>
                    <a:pt x="22503" y="9478"/>
                  </a:lnTo>
                  <a:cubicBezTo>
                    <a:pt x="22801" y="9764"/>
                    <a:pt x="23087" y="10050"/>
                    <a:pt x="23361" y="10359"/>
                  </a:cubicBezTo>
                  <a:lnTo>
                    <a:pt x="23325" y="10335"/>
                  </a:lnTo>
                  <a:lnTo>
                    <a:pt x="23325" y="10335"/>
                  </a:lnTo>
                  <a:cubicBezTo>
                    <a:pt x="23551" y="10597"/>
                    <a:pt x="23754" y="10883"/>
                    <a:pt x="23968" y="11145"/>
                  </a:cubicBezTo>
                  <a:lnTo>
                    <a:pt x="24087" y="11312"/>
                  </a:lnTo>
                  <a:cubicBezTo>
                    <a:pt x="24289" y="11586"/>
                    <a:pt x="24492" y="11848"/>
                    <a:pt x="24682" y="12133"/>
                  </a:cubicBezTo>
                  <a:lnTo>
                    <a:pt x="24861" y="12383"/>
                  </a:lnTo>
                  <a:cubicBezTo>
                    <a:pt x="24944" y="12502"/>
                    <a:pt x="25039" y="12633"/>
                    <a:pt x="25123" y="12752"/>
                  </a:cubicBezTo>
                  <a:lnTo>
                    <a:pt x="25266" y="12967"/>
                  </a:lnTo>
                  <a:cubicBezTo>
                    <a:pt x="25349" y="13098"/>
                    <a:pt x="25444" y="13217"/>
                    <a:pt x="25528" y="13348"/>
                  </a:cubicBezTo>
                  <a:lnTo>
                    <a:pt x="25659" y="13550"/>
                  </a:lnTo>
                  <a:cubicBezTo>
                    <a:pt x="25861" y="13812"/>
                    <a:pt x="26040" y="14098"/>
                    <a:pt x="26218" y="14360"/>
                  </a:cubicBezTo>
                  <a:lnTo>
                    <a:pt x="26230" y="14384"/>
                  </a:lnTo>
                  <a:cubicBezTo>
                    <a:pt x="26361" y="14538"/>
                    <a:pt x="26480" y="14717"/>
                    <a:pt x="26599" y="14896"/>
                  </a:cubicBezTo>
                  <a:lnTo>
                    <a:pt x="26659" y="14991"/>
                  </a:lnTo>
                  <a:lnTo>
                    <a:pt x="26814" y="15193"/>
                  </a:lnTo>
                  <a:cubicBezTo>
                    <a:pt x="26909" y="15336"/>
                    <a:pt x="27016" y="15479"/>
                    <a:pt x="27111" y="15634"/>
                  </a:cubicBezTo>
                  <a:cubicBezTo>
                    <a:pt x="27242" y="15824"/>
                    <a:pt x="27361" y="16027"/>
                    <a:pt x="27480" y="16229"/>
                  </a:cubicBezTo>
                  <a:cubicBezTo>
                    <a:pt x="27599" y="16420"/>
                    <a:pt x="27706" y="16598"/>
                    <a:pt x="27802" y="16789"/>
                  </a:cubicBezTo>
                  <a:cubicBezTo>
                    <a:pt x="27921" y="17003"/>
                    <a:pt x="28016" y="17205"/>
                    <a:pt x="28123" y="17432"/>
                  </a:cubicBezTo>
                  <a:cubicBezTo>
                    <a:pt x="28183" y="17563"/>
                    <a:pt x="28242" y="17694"/>
                    <a:pt x="28302" y="17848"/>
                  </a:cubicBezTo>
                  <a:lnTo>
                    <a:pt x="28385" y="18075"/>
                  </a:lnTo>
                  <a:cubicBezTo>
                    <a:pt x="28433" y="18158"/>
                    <a:pt x="28457" y="18253"/>
                    <a:pt x="28504" y="18336"/>
                  </a:cubicBezTo>
                  <a:cubicBezTo>
                    <a:pt x="28564" y="18456"/>
                    <a:pt x="28611" y="18575"/>
                    <a:pt x="28671" y="18694"/>
                  </a:cubicBezTo>
                  <a:cubicBezTo>
                    <a:pt x="28754" y="18920"/>
                    <a:pt x="28849" y="19158"/>
                    <a:pt x="28921" y="19384"/>
                  </a:cubicBezTo>
                  <a:lnTo>
                    <a:pt x="28969" y="19479"/>
                  </a:lnTo>
                  <a:cubicBezTo>
                    <a:pt x="29040" y="19682"/>
                    <a:pt x="29100" y="19884"/>
                    <a:pt x="29171" y="20075"/>
                  </a:cubicBezTo>
                  <a:cubicBezTo>
                    <a:pt x="29219" y="20218"/>
                    <a:pt x="29266" y="20349"/>
                    <a:pt x="29290" y="20492"/>
                  </a:cubicBezTo>
                  <a:cubicBezTo>
                    <a:pt x="29314" y="20539"/>
                    <a:pt x="29326" y="20599"/>
                    <a:pt x="29350" y="20646"/>
                  </a:cubicBezTo>
                  <a:lnTo>
                    <a:pt x="29445" y="20884"/>
                  </a:lnTo>
                  <a:cubicBezTo>
                    <a:pt x="29516" y="21075"/>
                    <a:pt x="29576" y="21265"/>
                    <a:pt x="29623" y="21468"/>
                  </a:cubicBezTo>
                  <a:cubicBezTo>
                    <a:pt x="29671" y="21646"/>
                    <a:pt x="29731" y="21801"/>
                    <a:pt x="29790" y="21980"/>
                  </a:cubicBezTo>
                  <a:lnTo>
                    <a:pt x="29850" y="22146"/>
                  </a:lnTo>
                  <a:cubicBezTo>
                    <a:pt x="29885" y="22301"/>
                    <a:pt x="29933" y="22444"/>
                    <a:pt x="29981" y="22611"/>
                  </a:cubicBezTo>
                  <a:cubicBezTo>
                    <a:pt x="30028" y="22789"/>
                    <a:pt x="30064" y="22968"/>
                    <a:pt x="30147" y="23135"/>
                  </a:cubicBezTo>
                  <a:lnTo>
                    <a:pt x="30207" y="23289"/>
                  </a:lnTo>
                  <a:cubicBezTo>
                    <a:pt x="30231" y="23385"/>
                    <a:pt x="30278" y="23468"/>
                    <a:pt x="30302" y="23563"/>
                  </a:cubicBezTo>
                  <a:cubicBezTo>
                    <a:pt x="30302" y="23790"/>
                    <a:pt x="30290" y="23992"/>
                    <a:pt x="30278" y="24182"/>
                  </a:cubicBezTo>
                  <a:cubicBezTo>
                    <a:pt x="30266" y="24385"/>
                    <a:pt x="30266" y="24599"/>
                    <a:pt x="30278" y="24813"/>
                  </a:cubicBezTo>
                  <a:cubicBezTo>
                    <a:pt x="30290" y="24921"/>
                    <a:pt x="30290" y="25016"/>
                    <a:pt x="30326" y="25123"/>
                  </a:cubicBezTo>
                  <a:cubicBezTo>
                    <a:pt x="30362" y="25337"/>
                    <a:pt x="30397" y="25516"/>
                    <a:pt x="30540" y="25611"/>
                  </a:cubicBezTo>
                  <a:cubicBezTo>
                    <a:pt x="30624" y="25671"/>
                    <a:pt x="30719" y="25706"/>
                    <a:pt x="30814" y="25706"/>
                  </a:cubicBezTo>
                  <a:cubicBezTo>
                    <a:pt x="30933" y="25706"/>
                    <a:pt x="31040" y="25659"/>
                    <a:pt x="31112" y="25575"/>
                  </a:cubicBezTo>
                  <a:cubicBezTo>
                    <a:pt x="31195" y="25468"/>
                    <a:pt x="31219" y="25349"/>
                    <a:pt x="31243" y="25218"/>
                  </a:cubicBezTo>
                  <a:lnTo>
                    <a:pt x="31278" y="25063"/>
                  </a:lnTo>
                  <a:cubicBezTo>
                    <a:pt x="31290" y="24992"/>
                    <a:pt x="31302" y="24897"/>
                    <a:pt x="31314" y="24825"/>
                  </a:cubicBezTo>
                  <a:cubicBezTo>
                    <a:pt x="31362" y="24563"/>
                    <a:pt x="31338" y="24278"/>
                    <a:pt x="31302" y="24087"/>
                  </a:cubicBezTo>
                  <a:cubicBezTo>
                    <a:pt x="31290" y="23909"/>
                    <a:pt x="31243" y="23730"/>
                    <a:pt x="31195" y="23504"/>
                  </a:cubicBezTo>
                  <a:cubicBezTo>
                    <a:pt x="31231" y="23230"/>
                    <a:pt x="31255" y="22980"/>
                    <a:pt x="31290" y="22742"/>
                  </a:cubicBezTo>
                  <a:cubicBezTo>
                    <a:pt x="31302" y="22516"/>
                    <a:pt x="31302" y="22301"/>
                    <a:pt x="31314" y="22075"/>
                  </a:cubicBezTo>
                  <a:lnTo>
                    <a:pt x="31314" y="21885"/>
                  </a:lnTo>
                  <a:lnTo>
                    <a:pt x="31314" y="21670"/>
                  </a:lnTo>
                  <a:cubicBezTo>
                    <a:pt x="31374" y="21527"/>
                    <a:pt x="31433" y="21384"/>
                    <a:pt x="31481" y="21242"/>
                  </a:cubicBezTo>
                  <a:cubicBezTo>
                    <a:pt x="31540" y="21015"/>
                    <a:pt x="31588" y="20789"/>
                    <a:pt x="31600" y="20551"/>
                  </a:cubicBezTo>
                  <a:cubicBezTo>
                    <a:pt x="31636" y="20194"/>
                    <a:pt x="31636" y="19825"/>
                    <a:pt x="31612" y="19468"/>
                  </a:cubicBezTo>
                  <a:lnTo>
                    <a:pt x="31600" y="19110"/>
                  </a:lnTo>
                  <a:cubicBezTo>
                    <a:pt x="31600" y="18801"/>
                    <a:pt x="31552" y="18467"/>
                    <a:pt x="31516" y="18158"/>
                  </a:cubicBezTo>
                  <a:cubicBezTo>
                    <a:pt x="31493" y="18015"/>
                    <a:pt x="31469" y="17848"/>
                    <a:pt x="31457" y="17694"/>
                  </a:cubicBezTo>
                  <a:cubicBezTo>
                    <a:pt x="31409" y="17265"/>
                    <a:pt x="31350" y="16824"/>
                    <a:pt x="31243" y="16289"/>
                  </a:cubicBezTo>
                  <a:cubicBezTo>
                    <a:pt x="31064" y="15348"/>
                    <a:pt x="30814" y="14455"/>
                    <a:pt x="30481" y="13669"/>
                  </a:cubicBezTo>
                  <a:cubicBezTo>
                    <a:pt x="30326" y="13264"/>
                    <a:pt x="30147" y="12872"/>
                    <a:pt x="29969" y="12502"/>
                  </a:cubicBezTo>
                  <a:lnTo>
                    <a:pt x="29647" y="11883"/>
                  </a:lnTo>
                  <a:lnTo>
                    <a:pt x="29338" y="11252"/>
                  </a:lnTo>
                  <a:lnTo>
                    <a:pt x="29350" y="11300"/>
                  </a:lnTo>
                  <a:lnTo>
                    <a:pt x="29207" y="10967"/>
                  </a:lnTo>
                  <a:cubicBezTo>
                    <a:pt x="29028" y="10633"/>
                    <a:pt x="28849" y="10252"/>
                    <a:pt x="28659" y="9919"/>
                  </a:cubicBezTo>
                  <a:cubicBezTo>
                    <a:pt x="28564" y="9764"/>
                    <a:pt x="28480" y="9621"/>
                    <a:pt x="28373" y="9466"/>
                  </a:cubicBezTo>
                  <a:lnTo>
                    <a:pt x="28254" y="9288"/>
                  </a:lnTo>
                  <a:cubicBezTo>
                    <a:pt x="28123" y="9085"/>
                    <a:pt x="28004" y="8871"/>
                    <a:pt x="27885" y="8669"/>
                  </a:cubicBezTo>
                  <a:cubicBezTo>
                    <a:pt x="27647" y="8252"/>
                    <a:pt x="27385" y="7799"/>
                    <a:pt x="27111" y="7383"/>
                  </a:cubicBezTo>
                  <a:cubicBezTo>
                    <a:pt x="26837" y="7002"/>
                    <a:pt x="26540" y="6621"/>
                    <a:pt x="26254" y="6299"/>
                  </a:cubicBezTo>
                  <a:cubicBezTo>
                    <a:pt x="25944" y="5930"/>
                    <a:pt x="25599" y="5585"/>
                    <a:pt x="25278" y="5240"/>
                  </a:cubicBezTo>
                  <a:cubicBezTo>
                    <a:pt x="24980" y="4930"/>
                    <a:pt x="24647" y="4597"/>
                    <a:pt x="24289" y="4299"/>
                  </a:cubicBezTo>
                  <a:cubicBezTo>
                    <a:pt x="23777" y="3859"/>
                    <a:pt x="23182" y="3501"/>
                    <a:pt x="22599" y="3144"/>
                  </a:cubicBezTo>
                  <a:cubicBezTo>
                    <a:pt x="22384" y="3013"/>
                    <a:pt x="22170" y="2894"/>
                    <a:pt x="21956" y="2751"/>
                  </a:cubicBezTo>
                  <a:lnTo>
                    <a:pt x="21587" y="2513"/>
                  </a:lnTo>
                  <a:cubicBezTo>
                    <a:pt x="21301" y="2335"/>
                    <a:pt x="21015" y="2144"/>
                    <a:pt x="20741" y="1965"/>
                  </a:cubicBezTo>
                  <a:cubicBezTo>
                    <a:pt x="20265" y="1668"/>
                    <a:pt x="19860" y="1465"/>
                    <a:pt x="19455" y="1322"/>
                  </a:cubicBezTo>
                  <a:cubicBezTo>
                    <a:pt x="18777" y="1084"/>
                    <a:pt x="18062" y="941"/>
                    <a:pt x="17372" y="787"/>
                  </a:cubicBezTo>
                  <a:cubicBezTo>
                    <a:pt x="17146" y="751"/>
                    <a:pt x="16931" y="691"/>
                    <a:pt x="16705" y="644"/>
                  </a:cubicBezTo>
                  <a:cubicBezTo>
                    <a:pt x="16467" y="584"/>
                    <a:pt x="16241" y="525"/>
                    <a:pt x="16015" y="465"/>
                  </a:cubicBezTo>
                  <a:cubicBezTo>
                    <a:pt x="15776" y="406"/>
                    <a:pt x="15562" y="346"/>
                    <a:pt x="15336" y="287"/>
                  </a:cubicBezTo>
                  <a:cubicBezTo>
                    <a:pt x="14860" y="168"/>
                    <a:pt x="14348" y="120"/>
                    <a:pt x="13919" y="96"/>
                  </a:cubicBezTo>
                  <a:cubicBezTo>
                    <a:pt x="13562" y="60"/>
                    <a:pt x="13217" y="49"/>
                    <a:pt x="12859" y="37"/>
                  </a:cubicBezTo>
                  <a:lnTo>
                    <a:pt x="12538" y="13"/>
                  </a:lnTo>
                  <a:cubicBezTo>
                    <a:pt x="12359" y="1"/>
                    <a:pt x="12181" y="1"/>
                    <a:pt x="1201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3184;p83">
              <a:extLst>
                <a:ext uri="{FF2B5EF4-FFF2-40B4-BE49-F238E27FC236}">
                  <a16:creationId xmlns:a16="http://schemas.microsoft.com/office/drawing/2014/main" id="{04695EE7-DA6F-482A-AE61-F6FA7B172460}"/>
                </a:ext>
              </a:extLst>
            </p:cNvPr>
            <p:cNvSpPr/>
            <p:nvPr/>
          </p:nvSpPr>
          <p:spPr>
            <a:xfrm>
              <a:off x="3824275" y="1993525"/>
              <a:ext cx="756075" cy="203025"/>
            </a:xfrm>
            <a:custGeom>
              <a:avLst/>
              <a:gdLst/>
              <a:ahLst/>
              <a:cxnLst/>
              <a:rect l="l" t="t" r="r" b="b"/>
              <a:pathLst>
                <a:path w="30243" h="8121" extrusionOk="0">
                  <a:moveTo>
                    <a:pt x="13990" y="1"/>
                  </a:moveTo>
                  <a:cubicBezTo>
                    <a:pt x="13693" y="1"/>
                    <a:pt x="13395" y="13"/>
                    <a:pt x="13062" y="24"/>
                  </a:cubicBezTo>
                  <a:lnTo>
                    <a:pt x="12704" y="48"/>
                  </a:lnTo>
                  <a:cubicBezTo>
                    <a:pt x="12466" y="72"/>
                    <a:pt x="12228" y="84"/>
                    <a:pt x="12002" y="96"/>
                  </a:cubicBezTo>
                  <a:lnTo>
                    <a:pt x="11942" y="132"/>
                  </a:lnTo>
                  <a:lnTo>
                    <a:pt x="11740" y="132"/>
                  </a:lnTo>
                  <a:lnTo>
                    <a:pt x="11514" y="155"/>
                  </a:lnTo>
                  <a:cubicBezTo>
                    <a:pt x="11204" y="191"/>
                    <a:pt x="10907" y="215"/>
                    <a:pt x="10585" y="263"/>
                  </a:cubicBezTo>
                  <a:lnTo>
                    <a:pt x="10347" y="286"/>
                  </a:lnTo>
                  <a:lnTo>
                    <a:pt x="10109" y="322"/>
                  </a:lnTo>
                  <a:cubicBezTo>
                    <a:pt x="9871" y="346"/>
                    <a:pt x="9680" y="382"/>
                    <a:pt x="9502" y="405"/>
                  </a:cubicBezTo>
                  <a:cubicBezTo>
                    <a:pt x="9204" y="465"/>
                    <a:pt x="8966" y="548"/>
                    <a:pt x="8883" y="572"/>
                  </a:cubicBezTo>
                  <a:lnTo>
                    <a:pt x="8764" y="608"/>
                  </a:lnTo>
                  <a:cubicBezTo>
                    <a:pt x="8597" y="644"/>
                    <a:pt x="8418" y="703"/>
                    <a:pt x="8252" y="763"/>
                  </a:cubicBezTo>
                  <a:cubicBezTo>
                    <a:pt x="8025" y="846"/>
                    <a:pt x="7787" y="929"/>
                    <a:pt x="7573" y="1025"/>
                  </a:cubicBezTo>
                  <a:cubicBezTo>
                    <a:pt x="7370" y="1096"/>
                    <a:pt x="7192" y="1167"/>
                    <a:pt x="7001" y="1239"/>
                  </a:cubicBezTo>
                  <a:cubicBezTo>
                    <a:pt x="6478" y="1418"/>
                    <a:pt x="5930" y="1560"/>
                    <a:pt x="5442" y="1691"/>
                  </a:cubicBezTo>
                  <a:lnTo>
                    <a:pt x="5382" y="1703"/>
                  </a:lnTo>
                  <a:lnTo>
                    <a:pt x="5311" y="1727"/>
                  </a:lnTo>
                  <a:lnTo>
                    <a:pt x="4799" y="1858"/>
                  </a:lnTo>
                  <a:lnTo>
                    <a:pt x="4608" y="1906"/>
                  </a:lnTo>
                  <a:cubicBezTo>
                    <a:pt x="4501" y="1929"/>
                    <a:pt x="4406" y="1953"/>
                    <a:pt x="4299" y="1977"/>
                  </a:cubicBezTo>
                  <a:lnTo>
                    <a:pt x="3811" y="2108"/>
                  </a:lnTo>
                  <a:cubicBezTo>
                    <a:pt x="3453" y="2215"/>
                    <a:pt x="3072" y="2346"/>
                    <a:pt x="2703" y="2549"/>
                  </a:cubicBezTo>
                  <a:cubicBezTo>
                    <a:pt x="2513" y="2656"/>
                    <a:pt x="2322" y="2775"/>
                    <a:pt x="2167" y="2906"/>
                  </a:cubicBezTo>
                  <a:cubicBezTo>
                    <a:pt x="2084" y="2989"/>
                    <a:pt x="1977" y="3061"/>
                    <a:pt x="1882" y="3132"/>
                  </a:cubicBezTo>
                  <a:lnTo>
                    <a:pt x="1798" y="3203"/>
                  </a:lnTo>
                  <a:cubicBezTo>
                    <a:pt x="1513" y="3418"/>
                    <a:pt x="1203" y="3680"/>
                    <a:pt x="846" y="4013"/>
                  </a:cubicBezTo>
                  <a:cubicBezTo>
                    <a:pt x="501" y="4335"/>
                    <a:pt x="251" y="4739"/>
                    <a:pt x="131" y="5144"/>
                  </a:cubicBezTo>
                  <a:cubicBezTo>
                    <a:pt x="72" y="5347"/>
                    <a:pt x="36" y="5561"/>
                    <a:pt x="12" y="5751"/>
                  </a:cubicBezTo>
                  <a:cubicBezTo>
                    <a:pt x="1" y="5930"/>
                    <a:pt x="12" y="6109"/>
                    <a:pt x="36" y="6263"/>
                  </a:cubicBezTo>
                  <a:cubicBezTo>
                    <a:pt x="72" y="6406"/>
                    <a:pt x="143" y="6525"/>
                    <a:pt x="239" y="6632"/>
                  </a:cubicBezTo>
                  <a:cubicBezTo>
                    <a:pt x="334" y="6752"/>
                    <a:pt x="417" y="6835"/>
                    <a:pt x="501" y="6918"/>
                  </a:cubicBezTo>
                  <a:cubicBezTo>
                    <a:pt x="632" y="7013"/>
                    <a:pt x="798" y="7097"/>
                    <a:pt x="870" y="7133"/>
                  </a:cubicBezTo>
                  <a:cubicBezTo>
                    <a:pt x="1036" y="7216"/>
                    <a:pt x="1191" y="7240"/>
                    <a:pt x="1370" y="7275"/>
                  </a:cubicBezTo>
                  <a:cubicBezTo>
                    <a:pt x="1489" y="7275"/>
                    <a:pt x="1584" y="7168"/>
                    <a:pt x="1608" y="7049"/>
                  </a:cubicBezTo>
                  <a:cubicBezTo>
                    <a:pt x="1608" y="6954"/>
                    <a:pt x="1560" y="6871"/>
                    <a:pt x="1465" y="6835"/>
                  </a:cubicBezTo>
                  <a:lnTo>
                    <a:pt x="1489" y="6835"/>
                  </a:lnTo>
                  <a:cubicBezTo>
                    <a:pt x="1525" y="6835"/>
                    <a:pt x="1572" y="6799"/>
                    <a:pt x="1620" y="6740"/>
                  </a:cubicBezTo>
                  <a:cubicBezTo>
                    <a:pt x="1667" y="6680"/>
                    <a:pt x="1679" y="6632"/>
                    <a:pt x="1703" y="6609"/>
                  </a:cubicBezTo>
                  <a:cubicBezTo>
                    <a:pt x="1810" y="6430"/>
                    <a:pt x="1906" y="6275"/>
                    <a:pt x="1977" y="6144"/>
                  </a:cubicBezTo>
                  <a:lnTo>
                    <a:pt x="2001" y="6097"/>
                  </a:lnTo>
                  <a:cubicBezTo>
                    <a:pt x="2096" y="5930"/>
                    <a:pt x="2167" y="5799"/>
                    <a:pt x="2263" y="5680"/>
                  </a:cubicBezTo>
                  <a:cubicBezTo>
                    <a:pt x="2358" y="5561"/>
                    <a:pt x="2465" y="5454"/>
                    <a:pt x="2560" y="5347"/>
                  </a:cubicBezTo>
                  <a:lnTo>
                    <a:pt x="2656" y="5251"/>
                  </a:lnTo>
                  <a:cubicBezTo>
                    <a:pt x="2822" y="5073"/>
                    <a:pt x="2977" y="4930"/>
                    <a:pt x="3120" y="4835"/>
                  </a:cubicBezTo>
                  <a:cubicBezTo>
                    <a:pt x="3191" y="4787"/>
                    <a:pt x="3275" y="4739"/>
                    <a:pt x="3346" y="4716"/>
                  </a:cubicBezTo>
                  <a:cubicBezTo>
                    <a:pt x="3644" y="4620"/>
                    <a:pt x="3989" y="4596"/>
                    <a:pt x="4203" y="4573"/>
                  </a:cubicBezTo>
                  <a:lnTo>
                    <a:pt x="4346" y="4561"/>
                  </a:lnTo>
                  <a:lnTo>
                    <a:pt x="4442" y="4549"/>
                  </a:lnTo>
                  <a:lnTo>
                    <a:pt x="4584" y="4537"/>
                  </a:lnTo>
                  <a:cubicBezTo>
                    <a:pt x="4775" y="4513"/>
                    <a:pt x="4977" y="4501"/>
                    <a:pt x="5180" y="4501"/>
                  </a:cubicBezTo>
                  <a:cubicBezTo>
                    <a:pt x="5513" y="4489"/>
                    <a:pt x="5846" y="4454"/>
                    <a:pt x="6192" y="4430"/>
                  </a:cubicBezTo>
                  <a:cubicBezTo>
                    <a:pt x="6632" y="4382"/>
                    <a:pt x="7120" y="4335"/>
                    <a:pt x="7597" y="4275"/>
                  </a:cubicBezTo>
                  <a:lnTo>
                    <a:pt x="7990" y="4215"/>
                  </a:lnTo>
                  <a:lnTo>
                    <a:pt x="8180" y="4192"/>
                  </a:lnTo>
                  <a:lnTo>
                    <a:pt x="8347" y="4156"/>
                  </a:lnTo>
                  <a:lnTo>
                    <a:pt x="8573" y="4132"/>
                  </a:lnTo>
                  <a:lnTo>
                    <a:pt x="8656" y="4120"/>
                  </a:lnTo>
                  <a:cubicBezTo>
                    <a:pt x="8787" y="4096"/>
                    <a:pt x="8942" y="4073"/>
                    <a:pt x="9073" y="4037"/>
                  </a:cubicBezTo>
                  <a:cubicBezTo>
                    <a:pt x="9252" y="4001"/>
                    <a:pt x="9466" y="3954"/>
                    <a:pt x="9740" y="3846"/>
                  </a:cubicBezTo>
                  <a:cubicBezTo>
                    <a:pt x="10073" y="3739"/>
                    <a:pt x="10299" y="3668"/>
                    <a:pt x="10478" y="3584"/>
                  </a:cubicBezTo>
                  <a:cubicBezTo>
                    <a:pt x="10871" y="3406"/>
                    <a:pt x="11288" y="3168"/>
                    <a:pt x="11728" y="2846"/>
                  </a:cubicBezTo>
                  <a:cubicBezTo>
                    <a:pt x="11966" y="2668"/>
                    <a:pt x="12240" y="2465"/>
                    <a:pt x="12478" y="2227"/>
                  </a:cubicBezTo>
                  <a:cubicBezTo>
                    <a:pt x="12585" y="2120"/>
                    <a:pt x="12693" y="2001"/>
                    <a:pt x="12812" y="1882"/>
                  </a:cubicBezTo>
                  <a:lnTo>
                    <a:pt x="12871" y="1822"/>
                  </a:lnTo>
                  <a:lnTo>
                    <a:pt x="12931" y="1763"/>
                  </a:lnTo>
                  <a:lnTo>
                    <a:pt x="12978" y="1894"/>
                  </a:lnTo>
                  <a:lnTo>
                    <a:pt x="13038" y="1989"/>
                  </a:lnTo>
                  <a:cubicBezTo>
                    <a:pt x="13157" y="2191"/>
                    <a:pt x="13276" y="2394"/>
                    <a:pt x="13407" y="2596"/>
                  </a:cubicBezTo>
                  <a:cubicBezTo>
                    <a:pt x="13597" y="2894"/>
                    <a:pt x="13907" y="3346"/>
                    <a:pt x="14240" y="3763"/>
                  </a:cubicBezTo>
                  <a:cubicBezTo>
                    <a:pt x="14371" y="3930"/>
                    <a:pt x="14502" y="4073"/>
                    <a:pt x="14669" y="4239"/>
                  </a:cubicBezTo>
                  <a:cubicBezTo>
                    <a:pt x="14860" y="4418"/>
                    <a:pt x="15038" y="4561"/>
                    <a:pt x="15241" y="4716"/>
                  </a:cubicBezTo>
                  <a:cubicBezTo>
                    <a:pt x="15336" y="4787"/>
                    <a:pt x="15431" y="4858"/>
                    <a:pt x="15514" y="4942"/>
                  </a:cubicBezTo>
                  <a:lnTo>
                    <a:pt x="15598" y="4989"/>
                  </a:lnTo>
                  <a:lnTo>
                    <a:pt x="15741" y="5120"/>
                  </a:lnTo>
                  <a:cubicBezTo>
                    <a:pt x="15872" y="5204"/>
                    <a:pt x="16014" y="5287"/>
                    <a:pt x="16145" y="5370"/>
                  </a:cubicBezTo>
                  <a:lnTo>
                    <a:pt x="16312" y="5466"/>
                  </a:lnTo>
                  <a:lnTo>
                    <a:pt x="16407" y="5525"/>
                  </a:lnTo>
                  <a:cubicBezTo>
                    <a:pt x="16765" y="5763"/>
                    <a:pt x="17062" y="5942"/>
                    <a:pt x="17384" y="6109"/>
                  </a:cubicBezTo>
                  <a:cubicBezTo>
                    <a:pt x="17777" y="6323"/>
                    <a:pt x="18229" y="6478"/>
                    <a:pt x="18729" y="6621"/>
                  </a:cubicBezTo>
                  <a:cubicBezTo>
                    <a:pt x="19170" y="6740"/>
                    <a:pt x="19622" y="6823"/>
                    <a:pt x="20134" y="6894"/>
                  </a:cubicBezTo>
                  <a:cubicBezTo>
                    <a:pt x="20539" y="6942"/>
                    <a:pt x="20956" y="6978"/>
                    <a:pt x="21337" y="6990"/>
                  </a:cubicBezTo>
                  <a:cubicBezTo>
                    <a:pt x="21551" y="7002"/>
                    <a:pt x="21741" y="7002"/>
                    <a:pt x="21932" y="7002"/>
                  </a:cubicBezTo>
                  <a:lnTo>
                    <a:pt x="24885" y="7002"/>
                  </a:lnTo>
                  <a:cubicBezTo>
                    <a:pt x="25016" y="7002"/>
                    <a:pt x="25135" y="7002"/>
                    <a:pt x="25266" y="7013"/>
                  </a:cubicBezTo>
                  <a:cubicBezTo>
                    <a:pt x="25623" y="7037"/>
                    <a:pt x="26051" y="7073"/>
                    <a:pt x="26528" y="7168"/>
                  </a:cubicBezTo>
                  <a:lnTo>
                    <a:pt x="26611" y="7180"/>
                  </a:lnTo>
                  <a:lnTo>
                    <a:pt x="27456" y="7359"/>
                  </a:lnTo>
                  <a:cubicBezTo>
                    <a:pt x="27754" y="7418"/>
                    <a:pt x="28052" y="7514"/>
                    <a:pt x="28337" y="7597"/>
                  </a:cubicBezTo>
                  <a:cubicBezTo>
                    <a:pt x="28468" y="7644"/>
                    <a:pt x="28599" y="7692"/>
                    <a:pt x="28718" y="7716"/>
                  </a:cubicBezTo>
                  <a:lnTo>
                    <a:pt x="28766" y="7740"/>
                  </a:lnTo>
                  <a:lnTo>
                    <a:pt x="28909" y="7799"/>
                  </a:lnTo>
                  <a:lnTo>
                    <a:pt x="29171" y="7883"/>
                  </a:lnTo>
                  <a:cubicBezTo>
                    <a:pt x="29314" y="7930"/>
                    <a:pt x="29445" y="7978"/>
                    <a:pt x="29599" y="8014"/>
                  </a:cubicBezTo>
                  <a:lnTo>
                    <a:pt x="29671" y="8049"/>
                  </a:lnTo>
                  <a:cubicBezTo>
                    <a:pt x="29778" y="8097"/>
                    <a:pt x="29885" y="8121"/>
                    <a:pt x="29969" y="8121"/>
                  </a:cubicBezTo>
                  <a:cubicBezTo>
                    <a:pt x="30040" y="8121"/>
                    <a:pt x="30123" y="8097"/>
                    <a:pt x="30183" y="8049"/>
                  </a:cubicBezTo>
                  <a:cubicBezTo>
                    <a:pt x="30207" y="8014"/>
                    <a:pt x="30219" y="8002"/>
                    <a:pt x="30242" y="7954"/>
                  </a:cubicBezTo>
                  <a:cubicBezTo>
                    <a:pt x="30195" y="7906"/>
                    <a:pt x="30147" y="7847"/>
                    <a:pt x="30100" y="7811"/>
                  </a:cubicBezTo>
                  <a:lnTo>
                    <a:pt x="29921" y="7597"/>
                  </a:lnTo>
                  <a:cubicBezTo>
                    <a:pt x="29838" y="7502"/>
                    <a:pt x="29742" y="7394"/>
                    <a:pt x="29659" y="7275"/>
                  </a:cubicBezTo>
                  <a:cubicBezTo>
                    <a:pt x="29564" y="7168"/>
                    <a:pt x="29492" y="7049"/>
                    <a:pt x="29421" y="6942"/>
                  </a:cubicBezTo>
                  <a:cubicBezTo>
                    <a:pt x="29349" y="6847"/>
                    <a:pt x="29254" y="6740"/>
                    <a:pt x="29183" y="6632"/>
                  </a:cubicBezTo>
                  <a:cubicBezTo>
                    <a:pt x="29111" y="6537"/>
                    <a:pt x="29016" y="6442"/>
                    <a:pt x="28968" y="6311"/>
                  </a:cubicBezTo>
                  <a:cubicBezTo>
                    <a:pt x="28945" y="6275"/>
                    <a:pt x="28909" y="6228"/>
                    <a:pt x="28885" y="6204"/>
                  </a:cubicBezTo>
                  <a:cubicBezTo>
                    <a:pt x="28814" y="6168"/>
                    <a:pt x="28754" y="6132"/>
                    <a:pt x="28706" y="6049"/>
                  </a:cubicBezTo>
                  <a:cubicBezTo>
                    <a:pt x="28695" y="6037"/>
                    <a:pt x="28695" y="6013"/>
                    <a:pt x="28671" y="5990"/>
                  </a:cubicBezTo>
                  <a:cubicBezTo>
                    <a:pt x="28647" y="5966"/>
                    <a:pt x="28611" y="5918"/>
                    <a:pt x="28576" y="5894"/>
                  </a:cubicBezTo>
                  <a:cubicBezTo>
                    <a:pt x="28397" y="5728"/>
                    <a:pt x="28230" y="5549"/>
                    <a:pt x="28040" y="5394"/>
                  </a:cubicBezTo>
                  <a:cubicBezTo>
                    <a:pt x="27944" y="5323"/>
                    <a:pt x="27837" y="5251"/>
                    <a:pt x="27742" y="5180"/>
                  </a:cubicBezTo>
                  <a:lnTo>
                    <a:pt x="27647" y="5097"/>
                  </a:lnTo>
                  <a:lnTo>
                    <a:pt x="27504" y="4977"/>
                  </a:lnTo>
                  <a:cubicBezTo>
                    <a:pt x="27171" y="4727"/>
                    <a:pt x="26861" y="4477"/>
                    <a:pt x="26551" y="4204"/>
                  </a:cubicBezTo>
                  <a:lnTo>
                    <a:pt x="26504" y="4168"/>
                  </a:lnTo>
                  <a:cubicBezTo>
                    <a:pt x="26230" y="3954"/>
                    <a:pt x="25956" y="3751"/>
                    <a:pt x="25694" y="3573"/>
                  </a:cubicBezTo>
                  <a:lnTo>
                    <a:pt x="25432" y="3370"/>
                  </a:lnTo>
                  <a:cubicBezTo>
                    <a:pt x="25087" y="3132"/>
                    <a:pt x="24718" y="2930"/>
                    <a:pt x="24361" y="2715"/>
                  </a:cubicBezTo>
                  <a:lnTo>
                    <a:pt x="24170" y="2620"/>
                  </a:lnTo>
                  <a:cubicBezTo>
                    <a:pt x="23932" y="2477"/>
                    <a:pt x="23646" y="2346"/>
                    <a:pt x="23408" y="2239"/>
                  </a:cubicBezTo>
                  <a:lnTo>
                    <a:pt x="23337" y="2215"/>
                  </a:lnTo>
                  <a:lnTo>
                    <a:pt x="22884" y="2001"/>
                  </a:lnTo>
                  <a:cubicBezTo>
                    <a:pt x="22480" y="1810"/>
                    <a:pt x="22099" y="1632"/>
                    <a:pt x="21682" y="1489"/>
                  </a:cubicBezTo>
                  <a:cubicBezTo>
                    <a:pt x="21325" y="1334"/>
                    <a:pt x="20967" y="1215"/>
                    <a:pt x="20610" y="1108"/>
                  </a:cubicBezTo>
                  <a:lnTo>
                    <a:pt x="20432" y="1048"/>
                  </a:lnTo>
                  <a:cubicBezTo>
                    <a:pt x="19979" y="906"/>
                    <a:pt x="19562" y="775"/>
                    <a:pt x="19146" y="667"/>
                  </a:cubicBezTo>
                  <a:cubicBezTo>
                    <a:pt x="18765" y="560"/>
                    <a:pt x="18312" y="453"/>
                    <a:pt x="17812" y="370"/>
                  </a:cubicBezTo>
                  <a:cubicBezTo>
                    <a:pt x="17288" y="275"/>
                    <a:pt x="16824" y="203"/>
                    <a:pt x="16348" y="155"/>
                  </a:cubicBezTo>
                  <a:cubicBezTo>
                    <a:pt x="15979" y="132"/>
                    <a:pt x="15598" y="96"/>
                    <a:pt x="15217" y="72"/>
                  </a:cubicBezTo>
                  <a:cubicBezTo>
                    <a:pt x="15026" y="60"/>
                    <a:pt x="14836" y="60"/>
                    <a:pt x="14657" y="36"/>
                  </a:cubicBezTo>
                  <a:cubicBezTo>
                    <a:pt x="14562" y="36"/>
                    <a:pt x="14479" y="36"/>
                    <a:pt x="14383" y="24"/>
                  </a:cubicBezTo>
                  <a:lnTo>
                    <a:pt x="13990" y="24"/>
                  </a:lnTo>
                  <a:lnTo>
                    <a:pt x="1399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185;p83">
              <a:extLst>
                <a:ext uri="{FF2B5EF4-FFF2-40B4-BE49-F238E27FC236}">
                  <a16:creationId xmlns:a16="http://schemas.microsoft.com/office/drawing/2014/main" id="{4E5697E9-AF22-423B-B6C3-A2BBFC65C65D}"/>
                </a:ext>
              </a:extLst>
            </p:cNvPr>
            <p:cNvSpPr/>
            <p:nvPr/>
          </p:nvSpPr>
          <p:spPr>
            <a:xfrm>
              <a:off x="4483875" y="2229575"/>
              <a:ext cx="256025" cy="507525"/>
            </a:xfrm>
            <a:custGeom>
              <a:avLst/>
              <a:gdLst/>
              <a:ahLst/>
              <a:cxnLst/>
              <a:rect l="l" t="t" r="r" b="b"/>
              <a:pathLst>
                <a:path w="10241" h="20301" extrusionOk="0">
                  <a:moveTo>
                    <a:pt x="4763" y="0"/>
                  </a:moveTo>
                  <a:cubicBezTo>
                    <a:pt x="4787" y="0"/>
                    <a:pt x="4775" y="24"/>
                    <a:pt x="4775" y="24"/>
                  </a:cubicBezTo>
                  <a:cubicBezTo>
                    <a:pt x="4549" y="36"/>
                    <a:pt x="4537" y="238"/>
                    <a:pt x="4537" y="298"/>
                  </a:cubicBezTo>
                  <a:lnTo>
                    <a:pt x="4537" y="512"/>
                  </a:lnTo>
                  <a:cubicBezTo>
                    <a:pt x="4537" y="703"/>
                    <a:pt x="4525" y="893"/>
                    <a:pt x="4489" y="1131"/>
                  </a:cubicBezTo>
                  <a:cubicBezTo>
                    <a:pt x="4466" y="1358"/>
                    <a:pt x="4430" y="1560"/>
                    <a:pt x="4394" y="1786"/>
                  </a:cubicBezTo>
                  <a:cubicBezTo>
                    <a:pt x="4299" y="2274"/>
                    <a:pt x="4227" y="2691"/>
                    <a:pt x="4120" y="3084"/>
                  </a:cubicBezTo>
                  <a:lnTo>
                    <a:pt x="4180" y="3036"/>
                  </a:lnTo>
                  <a:lnTo>
                    <a:pt x="4073" y="3286"/>
                  </a:lnTo>
                  <a:lnTo>
                    <a:pt x="3894" y="4001"/>
                  </a:lnTo>
                  <a:cubicBezTo>
                    <a:pt x="3858" y="4168"/>
                    <a:pt x="3799" y="4382"/>
                    <a:pt x="3704" y="4620"/>
                  </a:cubicBezTo>
                  <a:lnTo>
                    <a:pt x="3585" y="4941"/>
                  </a:lnTo>
                  <a:lnTo>
                    <a:pt x="3465" y="5275"/>
                  </a:lnTo>
                  <a:cubicBezTo>
                    <a:pt x="3287" y="5727"/>
                    <a:pt x="3120" y="6132"/>
                    <a:pt x="2942" y="6525"/>
                  </a:cubicBezTo>
                  <a:cubicBezTo>
                    <a:pt x="2858" y="6715"/>
                    <a:pt x="2763" y="6906"/>
                    <a:pt x="2680" y="7085"/>
                  </a:cubicBezTo>
                  <a:cubicBezTo>
                    <a:pt x="2561" y="7323"/>
                    <a:pt x="2453" y="7561"/>
                    <a:pt x="2334" y="7799"/>
                  </a:cubicBezTo>
                  <a:cubicBezTo>
                    <a:pt x="2263" y="7966"/>
                    <a:pt x="2192" y="8108"/>
                    <a:pt x="2108" y="8275"/>
                  </a:cubicBezTo>
                  <a:lnTo>
                    <a:pt x="2049" y="8406"/>
                  </a:lnTo>
                  <a:cubicBezTo>
                    <a:pt x="1977" y="8585"/>
                    <a:pt x="1894" y="8763"/>
                    <a:pt x="1811" y="8942"/>
                  </a:cubicBezTo>
                  <a:lnTo>
                    <a:pt x="1787" y="9037"/>
                  </a:lnTo>
                  <a:cubicBezTo>
                    <a:pt x="1680" y="9263"/>
                    <a:pt x="1596" y="9478"/>
                    <a:pt x="1513" y="9716"/>
                  </a:cubicBezTo>
                  <a:cubicBezTo>
                    <a:pt x="1453" y="9871"/>
                    <a:pt x="1418" y="10037"/>
                    <a:pt x="1358" y="10180"/>
                  </a:cubicBezTo>
                  <a:lnTo>
                    <a:pt x="1322" y="10263"/>
                  </a:lnTo>
                  <a:lnTo>
                    <a:pt x="1275" y="10394"/>
                  </a:lnTo>
                  <a:cubicBezTo>
                    <a:pt x="1203" y="10644"/>
                    <a:pt x="1120" y="10883"/>
                    <a:pt x="1025" y="11133"/>
                  </a:cubicBezTo>
                  <a:lnTo>
                    <a:pt x="977" y="11252"/>
                  </a:lnTo>
                  <a:cubicBezTo>
                    <a:pt x="918" y="11430"/>
                    <a:pt x="858" y="11597"/>
                    <a:pt x="798" y="11776"/>
                  </a:cubicBezTo>
                  <a:cubicBezTo>
                    <a:pt x="644" y="12276"/>
                    <a:pt x="525" y="12800"/>
                    <a:pt x="417" y="13240"/>
                  </a:cubicBezTo>
                  <a:cubicBezTo>
                    <a:pt x="322" y="13692"/>
                    <a:pt x="239" y="14216"/>
                    <a:pt x="167" y="14812"/>
                  </a:cubicBezTo>
                  <a:cubicBezTo>
                    <a:pt x="120" y="15205"/>
                    <a:pt x="60" y="15597"/>
                    <a:pt x="25" y="15990"/>
                  </a:cubicBezTo>
                  <a:cubicBezTo>
                    <a:pt x="1" y="16431"/>
                    <a:pt x="1" y="16860"/>
                    <a:pt x="13" y="17276"/>
                  </a:cubicBezTo>
                  <a:cubicBezTo>
                    <a:pt x="25" y="17705"/>
                    <a:pt x="72" y="18122"/>
                    <a:pt x="120" y="18515"/>
                  </a:cubicBezTo>
                  <a:lnTo>
                    <a:pt x="132" y="18574"/>
                  </a:lnTo>
                  <a:lnTo>
                    <a:pt x="144" y="18634"/>
                  </a:lnTo>
                  <a:cubicBezTo>
                    <a:pt x="108" y="18669"/>
                    <a:pt x="84" y="18729"/>
                    <a:pt x="120" y="18788"/>
                  </a:cubicBezTo>
                  <a:cubicBezTo>
                    <a:pt x="203" y="19110"/>
                    <a:pt x="287" y="19467"/>
                    <a:pt x="298" y="19812"/>
                  </a:cubicBezTo>
                  <a:cubicBezTo>
                    <a:pt x="298" y="19836"/>
                    <a:pt x="298" y="19872"/>
                    <a:pt x="287" y="19896"/>
                  </a:cubicBezTo>
                  <a:cubicBezTo>
                    <a:pt x="263" y="20050"/>
                    <a:pt x="346" y="20229"/>
                    <a:pt x="489" y="20277"/>
                  </a:cubicBezTo>
                  <a:cubicBezTo>
                    <a:pt x="525" y="20289"/>
                    <a:pt x="548" y="20300"/>
                    <a:pt x="584" y="20300"/>
                  </a:cubicBezTo>
                  <a:cubicBezTo>
                    <a:pt x="679" y="20300"/>
                    <a:pt x="715" y="20289"/>
                    <a:pt x="775" y="20277"/>
                  </a:cubicBezTo>
                  <a:cubicBezTo>
                    <a:pt x="798" y="20253"/>
                    <a:pt x="834" y="20253"/>
                    <a:pt x="858" y="20241"/>
                  </a:cubicBezTo>
                  <a:cubicBezTo>
                    <a:pt x="965" y="20193"/>
                    <a:pt x="1060" y="20134"/>
                    <a:pt x="1144" y="20074"/>
                  </a:cubicBezTo>
                  <a:cubicBezTo>
                    <a:pt x="1251" y="20015"/>
                    <a:pt x="1334" y="19943"/>
                    <a:pt x="1441" y="19872"/>
                  </a:cubicBezTo>
                  <a:lnTo>
                    <a:pt x="1572" y="19765"/>
                  </a:lnTo>
                  <a:cubicBezTo>
                    <a:pt x="1715" y="19657"/>
                    <a:pt x="1846" y="19574"/>
                    <a:pt x="1989" y="19491"/>
                  </a:cubicBezTo>
                  <a:cubicBezTo>
                    <a:pt x="2084" y="19443"/>
                    <a:pt x="2156" y="19396"/>
                    <a:pt x="2251" y="19348"/>
                  </a:cubicBezTo>
                  <a:cubicBezTo>
                    <a:pt x="2346" y="19288"/>
                    <a:pt x="2442" y="19253"/>
                    <a:pt x="2549" y="19193"/>
                  </a:cubicBezTo>
                  <a:lnTo>
                    <a:pt x="2668" y="19110"/>
                  </a:lnTo>
                  <a:lnTo>
                    <a:pt x="2727" y="19086"/>
                  </a:lnTo>
                  <a:lnTo>
                    <a:pt x="2787" y="19050"/>
                  </a:lnTo>
                  <a:cubicBezTo>
                    <a:pt x="2906" y="18979"/>
                    <a:pt x="3001" y="18919"/>
                    <a:pt x="3120" y="18860"/>
                  </a:cubicBezTo>
                  <a:cubicBezTo>
                    <a:pt x="3215" y="18812"/>
                    <a:pt x="3323" y="18765"/>
                    <a:pt x="3406" y="18729"/>
                  </a:cubicBezTo>
                  <a:lnTo>
                    <a:pt x="3454" y="18693"/>
                  </a:lnTo>
                  <a:cubicBezTo>
                    <a:pt x="3573" y="18634"/>
                    <a:pt x="3644" y="18610"/>
                    <a:pt x="3716" y="18562"/>
                  </a:cubicBezTo>
                  <a:lnTo>
                    <a:pt x="3775" y="18538"/>
                  </a:lnTo>
                  <a:cubicBezTo>
                    <a:pt x="3977" y="18431"/>
                    <a:pt x="4156" y="18336"/>
                    <a:pt x="4347" y="18253"/>
                  </a:cubicBezTo>
                  <a:cubicBezTo>
                    <a:pt x="4430" y="18205"/>
                    <a:pt x="4525" y="18181"/>
                    <a:pt x="4608" y="18134"/>
                  </a:cubicBezTo>
                  <a:cubicBezTo>
                    <a:pt x="4728" y="18074"/>
                    <a:pt x="4870" y="18026"/>
                    <a:pt x="4989" y="17967"/>
                  </a:cubicBezTo>
                  <a:lnTo>
                    <a:pt x="5228" y="17860"/>
                  </a:lnTo>
                  <a:cubicBezTo>
                    <a:pt x="5370" y="17800"/>
                    <a:pt x="5501" y="17729"/>
                    <a:pt x="5644" y="17669"/>
                  </a:cubicBezTo>
                  <a:lnTo>
                    <a:pt x="5763" y="17622"/>
                  </a:lnTo>
                  <a:cubicBezTo>
                    <a:pt x="5942" y="17550"/>
                    <a:pt x="6132" y="17467"/>
                    <a:pt x="6311" y="17407"/>
                  </a:cubicBezTo>
                  <a:lnTo>
                    <a:pt x="6597" y="17300"/>
                  </a:lnTo>
                  <a:cubicBezTo>
                    <a:pt x="6716" y="17252"/>
                    <a:pt x="6811" y="17205"/>
                    <a:pt x="6930" y="17181"/>
                  </a:cubicBezTo>
                  <a:cubicBezTo>
                    <a:pt x="7216" y="17062"/>
                    <a:pt x="7502" y="16955"/>
                    <a:pt x="7787" y="16824"/>
                  </a:cubicBezTo>
                  <a:lnTo>
                    <a:pt x="8109" y="16657"/>
                  </a:lnTo>
                  <a:lnTo>
                    <a:pt x="8216" y="16610"/>
                  </a:lnTo>
                  <a:lnTo>
                    <a:pt x="8383" y="16538"/>
                  </a:lnTo>
                  <a:cubicBezTo>
                    <a:pt x="8478" y="16490"/>
                    <a:pt x="8585" y="16431"/>
                    <a:pt x="8692" y="16371"/>
                  </a:cubicBezTo>
                  <a:lnTo>
                    <a:pt x="8895" y="16252"/>
                  </a:lnTo>
                  <a:cubicBezTo>
                    <a:pt x="9073" y="16157"/>
                    <a:pt x="9252" y="16062"/>
                    <a:pt x="9454" y="15978"/>
                  </a:cubicBezTo>
                  <a:lnTo>
                    <a:pt x="9514" y="15943"/>
                  </a:lnTo>
                  <a:lnTo>
                    <a:pt x="9692" y="15859"/>
                  </a:lnTo>
                  <a:cubicBezTo>
                    <a:pt x="9812" y="15812"/>
                    <a:pt x="9907" y="15740"/>
                    <a:pt x="10050" y="15621"/>
                  </a:cubicBezTo>
                  <a:cubicBezTo>
                    <a:pt x="10193" y="15478"/>
                    <a:pt x="10240" y="15288"/>
                    <a:pt x="10181" y="15109"/>
                  </a:cubicBezTo>
                  <a:lnTo>
                    <a:pt x="10181" y="15097"/>
                  </a:lnTo>
                  <a:lnTo>
                    <a:pt x="10145" y="14990"/>
                  </a:lnTo>
                  <a:cubicBezTo>
                    <a:pt x="10121" y="14871"/>
                    <a:pt x="10109" y="14764"/>
                    <a:pt x="10073" y="14645"/>
                  </a:cubicBezTo>
                  <a:lnTo>
                    <a:pt x="10014" y="14371"/>
                  </a:lnTo>
                  <a:cubicBezTo>
                    <a:pt x="9942" y="14014"/>
                    <a:pt x="9883" y="13657"/>
                    <a:pt x="9823" y="13276"/>
                  </a:cubicBezTo>
                  <a:lnTo>
                    <a:pt x="9812" y="13192"/>
                  </a:lnTo>
                  <a:cubicBezTo>
                    <a:pt x="9776" y="12990"/>
                    <a:pt x="9764" y="12800"/>
                    <a:pt x="9716" y="12621"/>
                  </a:cubicBezTo>
                  <a:lnTo>
                    <a:pt x="9692" y="12430"/>
                  </a:lnTo>
                  <a:cubicBezTo>
                    <a:pt x="9657" y="12264"/>
                    <a:pt x="9633" y="12097"/>
                    <a:pt x="9597" y="11954"/>
                  </a:cubicBezTo>
                  <a:cubicBezTo>
                    <a:pt x="9550" y="11645"/>
                    <a:pt x="9538" y="11311"/>
                    <a:pt x="9514" y="10990"/>
                  </a:cubicBezTo>
                  <a:lnTo>
                    <a:pt x="9490" y="10883"/>
                  </a:lnTo>
                  <a:lnTo>
                    <a:pt x="9466" y="10728"/>
                  </a:lnTo>
                  <a:cubicBezTo>
                    <a:pt x="9371" y="10311"/>
                    <a:pt x="9276" y="9918"/>
                    <a:pt x="9169" y="9501"/>
                  </a:cubicBezTo>
                  <a:cubicBezTo>
                    <a:pt x="9097" y="9228"/>
                    <a:pt x="9038" y="8978"/>
                    <a:pt x="8942" y="8728"/>
                  </a:cubicBezTo>
                  <a:cubicBezTo>
                    <a:pt x="8895" y="8609"/>
                    <a:pt x="8871" y="8478"/>
                    <a:pt x="8823" y="8347"/>
                  </a:cubicBezTo>
                  <a:lnTo>
                    <a:pt x="8716" y="8049"/>
                  </a:lnTo>
                  <a:lnTo>
                    <a:pt x="8657" y="7882"/>
                  </a:lnTo>
                  <a:cubicBezTo>
                    <a:pt x="8621" y="7739"/>
                    <a:pt x="8573" y="7608"/>
                    <a:pt x="8514" y="7489"/>
                  </a:cubicBezTo>
                  <a:cubicBezTo>
                    <a:pt x="8418" y="7263"/>
                    <a:pt x="8335" y="7061"/>
                    <a:pt x="8240" y="6834"/>
                  </a:cubicBezTo>
                  <a:lnTo>
                    <a:pt x="8097" y="6489"/>
                  </a:lnTo>
                  <a:cubicBezTo>
                    <a:pt x="7990" y="6227"/>
                    <a:pt x="7907" y="5942"/>
                    <a:pt x="7799" y="5668"/>
                  </a:cubicBezTo>
                  <a:lnTo>
                    <a:pt x="7704" y="5406"/>
                  </a:lnTo>
                  <a:cubicBezTo>
                    <a:pt x="7668" y="5299"/>
                    <a:pt x="7633" y="5203"/>
                    <a:pt x="7585" y="5096"/>
                  </a:cubicBezTo>
                  <a:cubicBezTo>
                    <a:pt x="7526" y="4953"/>
                    <a:pt x="7466" y="4834"/>
                    <a:pt x="7430" y="4703"/>
                  </a:cubicBezTo>
                  <a:lnTo>
                    <a:pt x="7323" y="4465"/>
                  </a:lnTo>
                  <a:cubicBezTo>
                    <a:pt x="7228" y="4263"/>
                    <a:pt x="7145" y="4037"/>
                    <a:pt x="7049" y="3822"/>
                  </a:cubicBezTo>
                  <a:cubicBezTo>
                    <a:pt x="6966" y="3608"/>
                    <a:pt x="6871" y="3370"/>
                    <a:pt x="6752" y="3108"/>
                  </a:cubicBezTo>
                  <a:cubicBezTo>
                    <a:pt x="6680" y="2965"/>
                    <a:pt x="6609" y="2834"/>
                    <a:pt x="6537" y="2691"/>
                  </a:cubicBezTo>
                  <a:lnTo>
                    <a:pt x="6502" y="2655"/>
                  </a:lnTo>
                  <a:cubicBezTo>
                    <a:pt x="6371" y="2393"/>
                    <a:pt x="6216" y="2155"/>
                    <a:pt x="6061" y="1917"/>
                  </a:cubicBezTo>
                  <a:lnTo>
                    <a:pt x="5918" y="1727"/>
                  </a:lnTo>
                  <a:lnTo>
                    <a:pt x="5859" y="1643"/>
                  </a:lnTo>
                  <a:cubicBezTo>
                    <a:pt x="5787" y="1524"/>
                    <a:pt x="5704" y="1405"/>
                    <a:pt x="5621" y="1286"/>
                  </a:cubicBezTo>
                  <a:lnTo>
                    <a:pt x="5406" y="881"/>
                  </a:lnTo>
                  <a:cubicBezTo>
                    <a:pt x="5347" y="750"/>
                    <a:pt x="5287" y="608"/>
                    <a:pt x="5228" y="417"/>
                  </a:cubicBezTo>
                  <a:cubicBezTo>
                    <a:pt x="5192" y="334"/>
                    <a:pt x="5120" y="274"/>
                    <a:pt x="5013" y="250"/>
                  </a:cubicBezTo>
                  <a:cubicBezTo>
                    <a:pt x="5025" y="191"/>
                    <a:pt x="5013" y="131"/>
                    <a:pt x="4954" y="96"/>
                  </a:cubicBezTo>
                  <a:cubicBezTo>
                    <a:pt x="4906" y="48"/>
                    <a:pt x="4835" y="0"/>
                    <a:pt x="476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86;p83">
              <a:extLst>
                <a:ext uri="{FF2B5EF4-FFF2-40B4-BE49-F238E27FC236}">
                  <a16:creationId xmlns:a16="http://schemas.microsoft.com/office/drawing/2014/main" id="{67E681B8-01FA-4773-B21E-6C27A8B482E5}"/>
                </a:ext>
              </a:extLst>
            </p:cNvPr>
            <p:cNvSpPr/>
            <p:nvPr/>
          </p:nvSpPr>
          <p:spPr>
            <a:xfrm>
              <a:off x="3331950" y="2834700"/>
              <a:ext cx="217325" cy="150650"/>
            </a:xfrm>
            <a:custGeom>
              <a:avLst/>
              <a:gdLst/>
              <a:ahLst/>
              <a:cxnLst/>
              <a:rect l="l" t="t" r="r" b="b"/>
              <a:pathLst>
                <a:path w="8693" h="6026" extrusionOk="0">
                  <a:moveTo>
                    <a:pt x="5287" y="1"/>
                  </a:moveTo>
                  <a:cubicBezTo>
                    <a:pt x="4954" y="1"/>
                    <a:pt x="4632" y="36"/>
                    <a:pt x="4311" y="132"/>
                  </a:cubicBezTo>
                  <a:cubicBezTo>
                    <a:pt x="4120" y="191"/>
                    <a:pt x="3942" y="251"/>
                    <a:pt x="3811" y="322"/>
                  </a:cubicBezTo>
                  <a:cubicBezTo>
                    <a:pt x="3656" y="394"/>
                    <a:pt x="3525" y="477"/>
                    <a:pt x="3394" y="560"/>
                  </a:cubicBezTo>
                  <a:cubicBezTo>
                    <a:pt x="3120" y="727"/>
                    <a:pt x="2906" y="929"/>
                    <a:pt x="2668" y="1144"/>
                  </a:cubicBezTo>
                  <a:cubicBezTo>
                    <a:pt x="2549" y="1263"/>
                    <a:pt x="2429" y="1370"/>
                    <a:pt x="2322" y="1489"/>
                  </a:cubicBezTo>
                  <a:lnTo>
                    <a:pt x="2203" y="1632"/>
                  </a:lnTo>
                  <a:cubicBezTo>
                    <a:pt x="2132" y="1727"/>
                    <a:pt x="2048" y="1810"/>
                    <a:pt x="1965" y="1870"/>
                  </a:cubicBezTo>
                  <a:cubicBezTo>
                    <a:pt x="1894" y="1929"/>
                    <a:pt x="1787" y="1977"/>
                    <a:pt x="1691" y="2025"/>
                  </a:cubicBezTo>
                  <a:cubicBezTo>
                    <a:pt x="1608" y="2060"/>
                    <a:pt x="1536" y="2108"/>
                    <a:pt x="1453" y="2144"/>
                  </a:cubicBezTo>
                  <a:cubicBezTo>
                    <a:pt x="1179" y="2239"/>
                    <a:pt x="858" y="2299"/>
                    <a:pt x="501" y="2346"/>
                  </a:cubicBezTo>
                  <a:cubicBezTo>
                    <a:pt x="346" y="2358"/>
                    <a:pt x="286" y="2358"/>
                    <a:pt x="227" y="2394"/>
                  </a:cubicBezTo>
                  <a:cubicBezTo>
                    <a:pt x="179" y="2406"/>
                    <a:pt x="132" y="2418"/>
                    <a:pt x="84" y="2465"/>
                  </a:cubicBezTo>
                  <a:cubicBezTo>
                    <a:pt x="24" y="2525"/>
                    <a:pt x="12" y="2596"/>
                    <a:pt x="1" y="2656"/>
                  </a:cubicBezTo>
                  <a:lnTo>
                    <a:pt x="1" y="2775"/>
                  </a:lnTo>
                  <a:cubicBezTo>
                    <a:pt x="12" y="2918"/>
                    <a:pt x="48" y="2989"/>
                    <a:pt x="84" y="3061"/>
                  </a:cubicBezTo>
                  <a:cubicBezTo>
                    <a:pt x="143" y="3156"/>
                    <a:pt x="227" y="3239"/>
                    <a:pt x="298" y="3311"/>
                  </a:cubicBezTo>
                  <a:cubicBezTo>
                    <a:pt x="405" y="3430"/>
                    <a:pt x="501" y="3525"/>
                    <a:pt x="596" y="3596"/>
                  </a:cubicBezTo>
                  <a:cubicBezTo>
                    <a:pt x="894" y="3846"/>
                    <a:pt x="1215" y="4061"/>
                    <a:pt x="1560" y="4204"/>
                  </a:cubicBezTo>
                  <a:cubicBezTo>
                    <a:pt x="1775" y="4299"/>
                    <a:pt x="1965" y="4370"/>
                    <a:pt x="2156" y="4418"/>
                  </a:cubicBezTo>
                  <a:cubicBezTo>
                    <a:pt x="2334" y="4466"/>
                    <a:pt x="2525" y="4489"/>
                    <a:pt x="2703" y="4525"/>
                  </a:cubicBezTo>
                  <a:lnTo>
                    <a:pt x="2763" y="4537"/>
                  </a:lnTo>
                  <a:cubicBezTo>
                    <a:pt x="2930" y="4561"/>
                    <a:pt x="3096" y="4585"/>
                    <a:pt x="3275" y="4596"/>
                  </a:cubicBezTo>
                  <a:cubicBezTo>
                    <a:pt x="3477" y="4608"/>
                    <a:pt x="3680" y="4644"/>
                    <a:pt x="3882" y="4668"/>
                  </a:cubicBezTo>
                  <a:lnTo>
                    <a:pt x="4001" y="4680"/>
                  </a:lnTo>
                  <a:cubicBezTo>
                    <a:pt x="4108" y="4704"/>
                    <a:pt x="4180" y="4716"/>
                    <a:pt x="4275" y="4739"/>
                  </a:cubicBezTo>
                  <a:cubicBezTo>
                    <a:pt x="4251" y="4763"/>
                    <a:pt x="4251" y="4787"/>
                    <a:pt x="4275" y="4847"/>
                  </a:cubicBezTo>
                  <a:lnTo>
                    <a:pt x="4180" y="4906"/>
                  </a:lnTo>
                  <a:cubicBezTo>
                    <a:pt x="4096" y="4966"/>
                    <a:pt x="4001" y="5013"/>
                    <a:pt x="3918" y="5073"/>
                  </a:cubicBezTo>
                  <a:cubicBezTo>
                    <a:pt x="3858" y="5097"/>
                    <a:pt x="3775" y="5144"/>
                    <a:pt x="3715" y="5180"/>
                  </a:cubicBezTo>
                  <a:cubicBezTo>
                    <a:pt x="3656" y="5204"/>
                    <a:pt x="3596" y="5251"/>
                    <a:pt x="3572" y="5311"/>
                  </a:cubicBezTo>
                  <a:cubicBezTo>
                    <a:pt x="3537" y="5358"/>
                    <a:pt x="3525" y="5418"/>
                    <a:pt x="3513" y="5478"/>
                  </a:cubicBezTo>
                  <a:cubicBezTo>
                    <a:pt x="3513" y="5549"/>
                    <a:pt x="3537" y="5656"/>
                    <a:pt x="3620" y="5716"/>
                  </a:cubicBezTo>
                  <a:cubicBezTo>
                    <a:pt x="3680" y="5775"/>
                    <a:pt x="3763" y="5799"/>
                    <a:pt x="3834" y="5835"/>
                  </a:cubicBezTo>
                  <a:lnTo>
                    <a:pt x="4049" y="5894"/>
                  </a:lnTo>
                  <a:cubicBezTo>
                    <a:pt x="4287" y="5966"/>
                    <a:pt x="4537" y="6013"/>
                    <a:pt x="4787" y="6025"/>
                  </a:cubicBezTo>
                  <a:lnTo>
                    <a:pt x="5013" y="6025"/>
                  </a:lnTo>
                  <a:cubicBezTo>
                    <a:pt x="5263" y="6025"/>
                    <a:pt x="5549" y="5990"/>
                    <a:pt x="5858" y="5954"/>
                  </a:cubicBezTo>
                  <a:cubicBezTo>
                    <a:pt x="6037" y="5918"/>
                    <a:pt x="6216" y="5870"/>
                    <a:pt x="6394" y="5811"/>
                  </a:cubicBezTo>
                  <a:cubicBezTo>
                    <a:pt x="6597" y="5751"/>
                    <a:pt x="6787" y="5680"/>
                    <a:pt x="6966" y="5609"/>
                  </a:cubicBezTo>
                  <a:lnTo>
                    <a:pt x="7156" y="5513"/>
                  </a:lnTo>
                  <a:lnTo>
                    <a:pt x="7216" y="5489"/>
                  </a:lnTo>
                  <a:lnTo>
                    <a:pt x="7323" y="5442"/>
                  </a:lnTo>
                  <a:cubicBezTo>
                    <a:pt x="7430" y="5394"/>
                    <a:pt x="7513" y="5335"/>
                    <a:pt x="7609" y="5275"/>
                  </a:cubicBezTo>
                  <a:cubicBezTo>
                    <a:pt x="7668" y="5239"/>
                    <a:pt x="7740" y="5192"/>
                    <a:pt x="7799" y="5144"/>
                  </a:cubicBezTo>
                  <a:lnTo>
                    <a:pt x="7883" y="5085"/>
                  </a:lnTo>
                  <a:cubicBezTo>
                    <a:pt x="8025" y="4977"/>
                    <a:pt x="8121" y="4894"/>
                    <a:pt x="8228" y="4799"/>
                  </a:cubicBezTo>
                  <a:cubicBezTo>
                    <a:pt x="8347" y="4656"/>
                    <a:pt x="8454" y="4525"/>
                    <a:pt x="8514" y="4406"/>
                  </a:cubicBezTo>
                  <a:cubicBezTo>
                    <a:pt x="8561" y="4311"/>
                    <a:pt x="8597" y="4204"/>
                    <a:pt x="8633" y="4073"/>
                  </a:cubicBezTo>
                  <a:cubicBezTo>
                    <a:pt x="8656" y="3954"/>
                    <a:pt x="8692" y="3823"/>
                    <a:pt x="8645" y="3704"/>
                  </a:cubicBezTo>
                  <a:cubicBezTo>
                    <a:pt x="8680" y="3584"/>
                    <a:pt x="8656" y="3477"/>
                    <a:pt x="8585" y="3406"/>
                  </a:cubicBezTo>
                  <a:lnTo>
                    <a:pt x="8537" y="3358"/>
                  </a:lnTo>
                  <a:cubicBezTo>
                    <a:pt x="8525" y="3346"/>
                    <a:pt x="8514" y="3311"/>
                    <a:pt x="8478" y="3299"/>
                  </a:cubicBezTo>
                  <a:cubicBezTo>
                    <a:pt x="8442" y="3251"/>
                    <a:pt x="8394" y="3227"/>
                    <a:pt x="8359" y="3180"/>
                  </a:cubicBezTo>
                  <a:cubicBezTo>
                    <a:pt x="8335" y="3108"/>
                    <a:pt x="8323" y="3037"/>
                    <a:pt x="8323" y="2989"/>
                  </a:cubicBezTo>
                  <a:cubicBezTo>
                    <a:pt x="8323" y="2882"/>
                    <a:pt x="8323" y="2763"/>
                    <a:pt x="8335" y="2680"/>
                  </a:cubicBezTo>
                  <a:cubicBezTo>
                    <a:pt x="8335" y="2632"/>
                    <a:pt x="8347" y="2584"/>
                    <a:pt x="8359" y="2525"/>
                  </a:cubicBezTo>
                  <a:lnTo>
                    <a:pt x="8383" y="2465"/>
                  </a:lnTo>
                  <a:lnTo>
                    <a:pt x="8418" y="2358"/>
                  </a:lnTo>
                  <a:lnTo>
                    <a:pt x="8454" y="2322"/>
                  </a:lnTo>
                  <a:cubicBezTo>
                    <a:pt x="8478" y="2275"/>
                    <a:pt x="8514" y="2227"/>
                    <a:pt x="8525" y="2168"/>
                  </a:cubicBezTo>
                  <a:cubicBezTo>
                    <a:pt x="8561" y="2084"/>
                    <a:pt x="8537" y="2001"/>
                    <a:pt x="8537" y="1941"/>
                  </a:cubicBezTo>
                  <a:lnTo>
                    <a:pt x="8514" y="1870"/>
                  </a:lnTo>
                  <a:cubicBezTo>
                    <a:pt x="8525" y="1810"/>
                    <a:pt x="8525" y="1739"/>
                    <a:pt x="8537" y="1679"/>
                  </a:cubicBezTo>
                  <a:lnTo>
                    <a:pt x="8561" y="1584"/>
                  </a:lnTo>
                  <a:cubicBezTo>
                    <a:pt x="8573" y="1465"/>
                    <a:pt x="8525" y="1310"/>
                    <a:pt x="8454" y="1167"/>
                  </a:cubicBezTo>
                  <a:cubicBezTo>
                    <a:pt x="8383" y="1037"/>
                    <a:pt x="8264" y="965"/>
                    <a:pt x="8168" y="906"/>
                  </a:cubicBezTo>
                  <a:cubicBezTo>
                    <a:pt x="8085" y="846"/>
                    <a:pt x="8025" y="798"/>
                    <a:pt x="7942" y="763"/>
                  </a:cubicBezTo>
                  <a:cubicBezTo>
                    <a:pt x="7811" y="667"/>
                    <a:pt x="7644" y="596"/>
                    <a:pt x="7454" y="501"/>
                  </a:cubicBezTo>
                  <a:cubicBezTo>
                    <a:pt x="7371" y="465"/>
                    <a:pt x="7275" y="429"/>
                    <a:pt x="7168" y="394"/>
                  </a:cubicBezTo>
                  <a:lnTo>
                    <a:pt x="6930" y="322"/>
                  </a:lnTo>
                  <a:cubicBezTo>
                    <a:pt x="6835" y="298"/>
                    <a:pt x="6740" y="263"/>
                    <a:pt x="6632" y="239"/>
                  </a:cubicBezTo>
                  <a:cubicBezTo>
                    <a:pt x="6430" y="179"/>
                    <a:pt x="6216" y="132"/>
                    <a:pt x="6013" y="96"/>
                  </a:cubicBezTo>
                  <a:cubicBezTo>
                    <a:pt x="5763" y="13"/>
                    <a:pt x="5537" y="1"/>
                    <a:pt x="53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187;p83">
              <a:extLst>
                <a:ext uri="{FF2B5EF4-FFF2-40B4-BE49-F238E27FC236}">
                  <a16:creationId xmlns:a16="http://schemas.microsoft.com/office/drawing/2014/main" id="{70AEA5C2-BCB5-4357-B836-F025DC2BEE7A}"/>
                </a:ext>
              </a:extLst>
            </p:cNvPr>
            <p:cNvSpPr/>
            <p:nvPr/>
          </p:nvSpPr>
          <p:spPr>
            <a:xfrm>
              <a:off x="3567400" y="2822800"/>
              <a:ext cx="209875" cy="104200"/>
            </a:xfrm>
            <a:custGeom>
              <a:avLst/>
              <a:gdLst/>
              <a:ahLst/>
              <a:cxnLst/>
              <a:rect l="l" t="t" r="r" b="b"/>
              <a:pathLst>
                <a:path w="8395" h="4168" extrusionOk="0">
                  <a:moveTo>
                    <a:pt x="5430" y="0"/>
                  </a:moveTo>
                  <a:cubicBezTo>
                    <a:pt x="5370" y="0"/>
                    <a:pt x="5299" y="12"/>
                    <a:pt x="5227" y="60"/>
                  </a:cubicBezTo>
                  <a:cubicBezTo>
                    <a:pt x="5168" y="84"/>
                    <a:pt x="5120" y="119"/>
                    <a:pt x="5061" y="167"/>
                  </a:cubicBezTo>
                  <a:cubicBezTo>
                    <a:pt x="5013" y="203"/>
                    <a:pt x="4977" y="239"/>
                    <a:pt x="4930" y="286"/>
                  </a:cubicBezTo>
                  <a:lnTo>
                    <a:pt x="4620" y="596"/>
                  </a:lnTo>
                  <a:cubicBezTo>
                    <a:pt x="4561" y="667"/>
                    <a:pt x="4477" y="739"/>
                    <a:pt x="4430" y="822"/>
                  </a:cubicBezTo>
                  <a:cubicBezTo>
                    <a:pt x="4382" y="893"/>
                    <a:pt x="4334" y="977"/>
                    <a:pt x="4287" y="1072"/>
                  </a:cubicBezTo>
                  <a:cubicBezTo>
                    <a:pt x="4239" y="1155"/>
                    <a:pt x="4215" y="1239"/>
                    <a:pt x="4180" y="1322"/>
                  </a:cubicBezTo>
                  <a:cubicBezTo>
                    <a:pt x="4156" y="1382"/>
                    <a:pt x="4132" y="1441"/>
                    <a:pt x="4108" y="1501"/>
                  </a:cubicBezTo>
                  <a:lnTo>
                    <a:pt x="4060" y="1513"/>
                  </a:lnTo>
                  <a:cubicBezTo>
                    <a:pt x="4037" y="1501"/>
                    <a:pt x="3977" y="1489"/>
                    <a:pt x="3929" y="1477"/>
                  </a:cubicBezTo>
                  <a:cubicBezTo>
                    <a:pt x="3834" y="1441"/>
                    <a:pt x="3799" y="1429"/>
                    <a:pt x="3739" y="1429"/>
                  </a:cubicBezTo>
                  <a:cubicBezTo>
                    <a:pt x="3608" y="1393"/>
                    <a:pt x="3489" y="1382"/>
                    <a:pt x="3346" y="1370"/>
                  </a:cubicBezTo>
                  <a:cubicBezTo>
                    <a:pt x="3191" y="1358"/>
                    <a:pt x="3025" y="1334"/>
                    <a:pt x="2858" y="1334"/>
                  </a:cubicBezTo>
                  <a:cubicBezTo>
                    <a:pt x="2679" y="1334"/>
                    <a:pt x="2548" y="1358"/>
                    <a:pt x="2394" y="1370"/>
                  </a:cubicBezTo>
                  <a:lnTo>
                    <a:pt x="2310" y="1382"/>
                  </a:lnTo>
                  <a:lnTo>
                    <a:pt x="2132" y="1393"/>
                  </a:lnTo>
                  <a:lnTo>
                    <a:pt x="2048" y="1417"/>
                  </a:lnTo>
                  <a:lnTo>
                    <a:pt x="2001" y="1417"/>
                  </a:lnTo>
                  <a:cubicBezTo>
                    <a:pt x="1786" y="1429"/>
                    <a:pt x="1560" y="1453"/>
                    <a:pt x="1358" y="1489"/>
                  </a:cubicBezTo>
                  <a:cubicBezTo>
                    <a:pt x="1203" y="1513"/>
                    <a:pt x="1060" y="1560"/>
                    <a:pt x="881" y="1632"/>
                  </a:cubicBezTo>
                  <a:cubicBezTo>
                    <a:pt x="786" y="1667"/>
                    <a:pt x="715" y="1715"/>
                    <a:pt x="643" y="1751"/>
                  </a:cubicBezTo>
                  <a:cubicBezTo>
                    <a:pt x="560" y="1786"/>
                    <a:pt x="512" y="1834"/>
                    <a:pt x="429" y="1870"/>
                  </a:cubicBezTo>
                  <a:cubicBezTo>
                    <a:pt x="346" y="1929"/>
                    <a:pt x="262" y="2013"/>
                    <a:pt x="179" y="2096"/>
                  </a:cubicBezTo>
                  <a:lnTo>
                    <a:pt x="119" y="2167"/>
                  </a:lnTo>
                  <a:cubicBezTo>
                    <a:pt x="60" y="2251"/>
                    <a:pt x="24" y="2322"/>
                    <a:pt x="12" y="2394"/>
                  </a:cubicBezTo>
                  <a:cubicBezTo>
                    <a:pt x="0" y="2525"/>
                    <a:pt x="0" y="2620"/>
                    <a:pt x="24" y="2727"/>
                  </a:cubicBezTo>
                  <a:cubicBezTo>
                    <a:pt x="60" y="2822"/>
                    <a:pt x="119" y="2929"/>
                    <a:pt x="191" y="3037"/>
                  </a:cubicBezTo>
                  <a:cubicBezTo>
                    <a:pt x="227" y="3084"/>
                    <a:pt x="286" y="3120"/>
                    <a:pt x="322" y="3156"/>
                  </a:cubicBezTo>
                  <a:cubicBezTo>
                    <a:pt x="370" y="3179"/>
                    <a:pt x="417" y="3215"/>
                    <a:pt x="465" y="3227"/>
                  </a:cubicBezTo>
                  <a:cubicBezTo>
                    <a:pt x="584" y="3287"/>
                    <a:pt x="667" y="3322"/>
                    <a:pt x="774" y="3346"/>
                  </a:cubicBezTo>
                  <a:lnTo>
                    <a:pt x="905" y="3382"/>
                  </a:lnTo>
                  <a:lnTo>
                    <a:pt x="965" y="3394"/>
                  </a:lnTo>
                  <a:cubicBezTo>
                    <a:pt x="1024" y="3406"/>
                    <a:pt x="1060" y="3406"/>
                    <a:pt x="1096" y="3418"/>
                  </a:cubicBezTo>
                  <a:cubicBezTo>
                    <a:pt x="1191" y="3453"/>
                    <a:pt x="1298" y="3477"/>
                    <a:pt x="1382" y="3525"/>
                  </a:cubicBezTo>
                  <a:lnTo>
                    <a:pt x="1441" y="3560"/>
                  </a:lnTo>
                  <a:cubicBezTo>
                    <a:pt x="1513" y="3584"/>
                    <a:pt x="1572" y="3620"/>
                    <a:pt x="1632" y="3656"/>
                  </a:cubicBezTo>
                  <a:lnTo>
                    <a:pt x="1858" y="3799"/>
                  </a:lnTo>
                  <a:lnTo>
                    <a:pt x="1917" y="3822"/>
                  </a:lnTo>
                  <a:cubicBezTo>
                    <a:pt x="2084" y="3929"/>
                    <a:pt x="2227" y="3989"/>
                    <a:pt x="2394" y="4037"/>
                  </a:cubicBezTo>
                  <a:cubicBezTo>
                    <a:pt x="2525" y="4072"/>
                    <a:pt x="2691" y="4108"/>
                    <a:pt x="2929" y="4132"/>
                  </a:cubicBezTo>
                  <a:cubicBezTo>
                    <a:pt x="3096" y="4156"/>
                    <a:pt x="3263" y="4168"/>
                    <a:pt x="3418" y="4168"/>
                  </a:cubicBezTo>
                  <a:lnTo>
                    <a:pt x="3858" y="4168"/>
                  </a:lnTo>
                  <a:cubicBezTo>
                    <a:pt x="4013" y="4168"/>
                    <a:pt x="4180" y="4132"/>
                    <a:pt x="4334" y="4120"/>
                  </a:cubicBezTo>
                  <a:cubicBezTo>
                    <a:pt x="4465" y="4108"/>
                    <a:pt x="4596" y="4072"/>
                    <a:pt x="4727" y="4037"/>
                  </a:cubicBezTo>
                  <a:cubicBezTo>
                    <a:pt x="4882" y="4001"/>
                    <a:pt x="5013" y="3941"/>
                    <a:pt x="5144" y="3894"/>
                  </a:cubicBezTo>
                  <a:cubicBezTo>
                    <a:pt x="5311" y="3822"/>
                    <a:pt x="5418" y="3775"/>
                    <a:pt x="5501" y="3703"/>
                  </a:cubicBezTo>
                  <a:cubicBezTo>
                    <a:pt x="5561" y="3679"/>
                    <a:pt x="5608" y="3632"/>
                    <a:pt x="5656" y="3584"/>
                  </a:cubicBezTo>
                  <a:lnTo>
                    <a:pt x="5739" y="3501"/>
                  </a:lnTo>
                  <a:lnTo>
                    <a:pt x="5918" y="3322"/>
                  </a:lnTo>
                  <a:cubicBezTo>
                    <a:pt x="6001" y="3275"/>
                    <a:pt x="6073" y="3227"/>
                    <a:pt x="6144" y="3203"/>
                  </a:cubicBezTo>
                  <a:cubicBezTo>
                    <a:pt x="6204" y="3179"/>
                    <a:pt x="6251" y="3167"/>
                    <a:pt x="6311" y="3156"/>
                  </a:cubicBezTo>
                  <a:lnTo>
                    <a:pt x="6358" y="3144"/>
                  </a:lnTo>
                  <a:lnTo>
                    <a:pt x="6418" y="3120"/>
                  </a:lnTo>
                  <a:lnTo>
                    <a:pt x="6477" y="3108"/>
                  </a:lnTo>
                  <a:lnTo>
                    <a:pt x="6513" y="3096"/>
                  </a:lnTo>
                  <a:cubicBezTo>
                    <a:pt x="6573" y="3084"/>
                    <a:pt x="6656" y="3060"/>
                    <a:pt x="6716" y="3048"/>
                  </a:cubicBezTo>
                  <a:lnTo>
                    <a:pt x="6811" y="3037"/>
                  </a:lnTo>
                  <a:lnTo>
                    <a:pt x="7097" y="2977"/>
                  </a:lnTo>
                  <a:lnTo>
                    <a:pt x="7370" y="2929"/>
                  </a:lnTo>
                  <a:cubicBezTo>
                    <a:pt x="7668" y="2870"/>
                    <a:pt x="7870" y="2810"/>
                    <a:pt x="8061" y="2703"/>
                  </a:cubicBezTo>
                  <a:lnTo>
                    <a:pt x="8120" y="2679"/>
                  </a:lnTo>
                  <a:lnTo>
                    <a:pt x="8180" y="2632"/>
                  </a:lnTo>
                  <a:cubicBezTo>
                    <a:pt x="8240" y="2608"/>
                    <a:pt x="8275" y="2572"/>
                    <a:pt x="8287" y="2560"/>
                  </a:cubicBezTo>
                  <a:cubicBezTo>
                    <a:pt x="8335" y="2513"/>
                    <a:pt x="8347" y="2489"/>
                    <a:pt x="8359" y="2441"/>
                  </a:cubicBezTo>
                  <a:cubicBezTo>
                    <a:pt x="8382" y="2382"/>
                    <a:pt x="8394" y="2322"/>
                    <a:pt x="8359" y="2275"/>
                  </a:cubicBezTo>
                  <a:cubicBezTo>
                    <a:pt x="8347" y="2215"/>
                    <a:pt x="8323" y="2144"/>
                    <a:pt x="8240" y="2072"/>
                  </a:cubicBezTo>
                  <a:cubicBezTo>
                    <a:pt x="8180" y="2013"/>
                    <a:pt x="8109" y="1929"/>
                    <a:pt x="8037" y="1870"/>
                  </a:cubicBezTo>
                  <a:lnTo>
                    <a:pt x="7918" y="1774"/>
                  </a:lnTo>
                  <a:lnTo>
                    <a:pt x="7835" y="1679"/>
                  </a:lnTo>
                  <a:lnTo>
                    <a:pt x="7716" y="1560"/>
                  </a:lnTo>
                  <a:lnTo>
                    <a:pt x="7632" y="1489"/>
                  </a:lnTo>
                  <a:cubicBezTo>
                    <a:pt x="7549" y="1417"/>
                    <a:pt x="7478" y="1334"/>
                    <a:pt x="7382" y="1262"/>
                  </a:cubicBezTo>
                  <a:lnTo>
                    <a:pt x="7263" y="1155"/>
                  </a:lnTo>
                  <a:lnTo>
                    <a:pt x="7144" y="1072"/>
                  </a:lnTo>
                  <a:lnTo>
                    <a:pt x="7061" y="989"/>
                  </a:lnTo>
                  <a:lnTo>
                    <a:pt x="6977" y="941"/>
                  </a:lnTo>
                  <a:cubicBezTo>
                    <a:pt x="6918" y="893"/>
                    <a:pt x="6882" y="846"/>
                    <a:pt x="6823" y="798"/>
                  </a:cubicBezTo>
                  <a:lnTo>
                    <a:pt x="6739" y="762"/>
                  </a:lnTo>
                  <a:lnTo>
                    <a:pt x="6489" y="560"/>
                  </a:lnTo>
                  <a:cubicBezTo>
                    <a:pt x="6323" y="441"/>
                    <a:pt x="6168" y="346"/>
                    <a:pt x="5954" y="239"/>
                  </a:cubicBezTo>
                  <a:cubicBezTo>
                    <a:pt x="5870" y="191"/>
                    <a:pt x="5787" y="131"/>
                    <a:pt x="5704" y="84"/>
                  </a:cubicBezTo>
                  <a:cubicBezTo>
                    <a:pt x="5644" y="48"/>
                    <a:pt x="5584" y="12"/>
                    <a:pt x="5525" y="12"/>
                  </a:cubicBezTo>
                  <a:cubicBezTo>
                    <a:pt x="5489" y="0"/>
                    <a:pt x="5465" y="0"/>
                    <a:pt x="543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188;p83">
              <a:extLst>
                <a:ext uri="{FF2B5EF4-FFF2-40B4-BE49-F238E27FC236}">
                  <a16:creationId xmlns:a16="http://schemas.microsoft.com/office/drawing/2014/main" id="{AA905E31-4A06-4D5C-A2CD-B31A7B2B3DD8}"/>
                </a:ext>
              </a:extLst>
            </p:cNvPr>
            <p:cNvSpPr/>
            <p:nvPr/>
          </p:nvSpPr>
          <p:spPr>
            <a:xfrm>
              <a:off x="4735700" y="2864475"/>
              <a:ext cx="238750" cy="172650"/>
            </a:xfrm>
            <a:custGeom>
              <a:avLst/>
              <a:gdLst/>
              <a:ahLst/>
              <a:cxnLst/>
              <a:rect l="l" t="t" r="r" b="b"/>
              <a:pathLst>
                <a:path w="9550" h="6906" extrusionOk="0">
                  <a:moveTo>
                    <a:pt x="3501" y="0"/>
                  </a:moveTo>
                  <a:cubicBezTo>
                    <a:pt x="3382" y="0"/>
                    <a:pt x="3287" y="72"/>
                    <a:pt x="3215" y="167"/>
                  </a:cubicBezTo>
                  <a:lnTo>
                    <a:pt x="3025" y="357"/>
                  </a:lnTo>
                  <a:lnTo>
                    <a:pt x="2941" y="429"/>
                  </a:lnTo>
                  <a:lnTo>
                    <a:pt x="2787" y="596"/>
                  </a:lnTo>
                  <a:cubicBezTo>
                    <a:pt x="2751" y="631"/>
                    <a:pt x="2715" y="667"/>
                    <a:pt x="2679" y="715"/>
                  </a:cubicBezTo>
                  <a:cubicBezTo>
                    <a:pt x="2632" y="750"/>
                    <a:pt x="2608" y="798"/>
                    <a:pt x="2560" y="846"/>
                  </a:cubicBezTo>
                  <a:lnTo>
                    <a:pt x="2513" y="893"/>
                  </a:lnTo>
                  <a:lnTo>
                    <a:pt x="2370" y="1012"/>
                  </a:lnTo>
                  <a:cubicBezTo>
                    <a:pt x="2310" y="1048"/>
                    <a:pt x="2251" y="1096"/>
                    <a:pt x="2179" y="1155"/>
                  </a:cubicBezTo>
                  <a:lnTo>
                    <a:pt x="2001" y="1310"/>
                  </a:lnTo>
                  <a:cubicBezTo>
                    <a:pt x="1941" y="1346"/>
                    <a:pt x="1882" y="1405"/>
                    <a:pt x="1822" y="1453"/>
                  </a:cubicBezTo>
                  <a:lnTo>
                    <a:pt x="1644" y="1608"/>
                  </a:lnTo>
                  <a:cubicBezTo>
                    <a:pt x="1489" y="1739"/>
                    <a:pt x="1322" y="1870"/>
                    <a:pt x="1155" y="1977"/>
                  </a:cubicBezTo>
                  <a:cubicBezTo>
                    <a:pt x="1072" y="2024"/>
                    <a:pt x="1001" y="2060"/>
                    <a:pt x="905" y="2108"/>
                  </a:cubicBezTo>
                  <a:lnTo>
                    <a:pt x="834" y="2155"/>
                  </a:lnTo>
                  <a:cubicBezTo>
                    <a:pt x="727" y="2215"/>
                    <a:pt x="608" y="2274"/>
                    <a:pt x="501" y="2346"/>
                  </a:cubicBezTo>
                  <a:cubicBezTo>
                    <a:pt x="417" y="2405"/>
                    <a:pt x="346" y="2465"/>
                    <a:pt x="262" y="2524"/>
                  </a:cubicBezTo>
                  <a:cubicBezTo>
                    <a:pt x="203" y="2584"/>
                    <a:pt x="131" y="2643"/>
                    <a:pt x="120" y="2715"/>
                  </a:cubicBezTo>
                  <a:cubicBezTo>
                    <a:pt x="72" y="2751"/>
                    <a:pt x="48" y="2763"/>
                    <a:pt x="36" y="2810"/>
                  </a:cubicBezTo>
                  <a:cubicBezTo>
                    <a:pt x="12" y="2858"/>
                    <a:pt x="0" y="2894"/>
                    <a:pt x="12" y="2941"/>
                  </a:cubicBezTo>
                  <a:cubicBezTo>
                    <a:pt x="36" y="2989"/>
                    <a:pt x="60" y="3013"/>
                    <a:pt x="96" y="3036"/>
                  </a:cubicBezTo>
                  <a:cubicBezTo>
                    <a:pt x="167" y="3072"/>
                    <a:pt x="250" y="3108"/>
                    <a:pt x="334" y="3155"/>
                  </a:cubicBezTo>
                  <a:lnTo>
                    <a:pt x="453" y="3227"/>
                  </a:lnTo>
                  <a:lnTo>
                    <a:pt x="560" y="3298"/>
                  </a:lnTo>
                  <a:cubicBezTo>
                    <a:pt x="715" y="3394"/>
                    <a:pt x="858" y="3477"/>
                    <a:pt x="1012" y="3548"/>
                  </a:cubicBezTo>
                  <a:lnTo>
                    <a:pt x="1132" y="3608"/>
                  </a:lnTo>
                  <a:cubicBezTo>
                    <a:pt x="1191" y="3644"/>
                    <a:pt x="1251" y="3667"/>
                    <a:pt x="1298" y="3703"/>
                  </a:cubicBezTo>
                  <a:cubicBezTo>
                    <a:pt x="1417" y="3763"/>
                    <a:pt x="1489" y="3810"/>
                    <a:pt x="1572" y="3846"/>
                  </a:cubicBezTo>
                  <a:lnTo>
                    <a:pt x="1679" y="3894"/>
                  </a:lnTo>
                  <a:cubicBezTo>
                    <a:pt x="1751" y="3929"/>
                    <a:pt x="1846" y="3965"/>
                    <a:pt x="1917" y="4001"/>
                  </a:cubicBezTo>
                  <a:cubicBezTo>
                    <a:pt x="1929" y="4132"/>
                    <a:pt x="1953" y="4203"/>
                    <a:pt x="2013" y="4298"/>
                  </a:cubicBezTo>
                  <a:cubicBezTo>
                    <a:pt x="2048" y="4370"/>
                    <a:pt x="2108" y="4429"/>
                    <a:pt x="2155" y="4525"/>
                  </a:cubicBezTo>
                  <a:lnTo>
                    <a:pt x="2191" y="4560"/>
                  </a:lnTo>
                  <a:cubicBezTo>
                    <a:pt x="2227" y="4656"/>
                    <a:pt x="2275" y="4715"/>
                    <a:pt x="2310" y="4775"/>
                  </a:cubicBezTo>
                  <a:cubicBezTo>
                    <a:pt x="2406" y="4906"/>
                    <a:pt x="2525" y="5037"/>
                    <a:pt x="2620" y="5132"/>
                  </a:cubicBezTo>
                  <a:cubicBezTo>
                    <a:pt x="2906" y="5394"/>
                    <a:pt x="3227" y="5656"/>
                    <a:pt x="3632" y="5870"/>
                  </a:cubicBezTo>
                  <a:cubicBezTo>
                    <a:pt x="3977" y="6084"/>
                    <a:pt x="4358" y="6275"/>
                    <a:pt x="4775" y="6442"/>
                  </a:cubicBezTo>
                  <a:cubicBezTo>
                    <a:pt x="5203" y="6620"/>
                    <a:pt x="5620" y="6704"/>
                    <a:pt x="6096" y="6811"/>
                  </a:cubicBezTo>
                  <a:cubicBezTo>
                    <a:pt x="6442" y="6870"/>
                    <a:pt x="6775" y="6906"/>
                    <a:pt x="7049" y="6906"/>
                  </a:cubicBezTo>
                  <a:cubicBezTo>
                    <a:pt x="7144" y="6906"/>
                    <a:pt x="7251" y="6906"/>
                    <a:pt x="7335" y="6882"/>
                  </a:cubicBezTo>
                  <a:cubicBezTo>
                    <a:pt x="7609" y="6870"/>
                    <a:pt x="7811" y="6846"/>
                    <a:pt x="8025" y="6763"/>
                  </a:cubicBezTo>
                  <a:cubicBezTo>
                    <a:pt x="8109" y="6739"/>
                    <a:pt x="8204" y="6692"/>
                    <a:pt x="8287" y="6668"/>
                  </a:cubicBezTo>
                  <a:cubicBezTo>
                    <a:pt x="8418" y="6608"/>
                    <a:pt x="8537" y="6525"/>
                    <a:pt x="8644" y="6453"/>
                  </a:cubicBezTo>
                  <a:cubicBezTo>
                    <a:pt x="8883" y="6311"/>
                    <a:pt x="9049" y="6168"/>
                    <a:pt x="9168" y="6013"/>
                  </a:cubicBezTo>
                  <a:cubicBezTo>
                    <a:pt x="9228" y="5918"/>
                    <a:pt x="9275" y="5846"/>
                    <a:pt x="9311" y="5751"/>
                  </a:cubicBezTo>
                  <a:cubicBezTo>
                    <a:pt x="9347" y="5680"/>
                    <a:pt x="9383" y="5620"/>
                    <a:pt x="9406" y="5549"/>
                  </a:cubicBezTo>
                  <a:cubicBezTo>
                    <a:pt x="9466" y="5394"/>
                    <a:pt x="9514" y="5263"/>
                    <a:pt x="9537" y="5120"/>
                  </a:cubicBezTo>
                  <a:cubicBezTo>
                    <a:pt x="9549" y="5013"/>
                    <a:pt x="9549" y="4953"/>
                    <a:pt x="9549" y="4882"/>
                  </a:cubicBezTo>
                  <a:cubicBezTo>
                    <a:pt x="9537" y="4763"/>
                    <a:pt x="9490" y="4656"/>
                    <a:pt x="9418" y="4560"/>
                  </a:cubicBezTo>
                  <a:cubicBezTo>
                    <a:pt x="9335" y="4429"/>
                    <a:pt x="9216" y="4346"/>
                    <a:pt x="9073" y="4251"/>
                  </a:cubicBezTo>
                  <a:lnTo>
                    <a:pt x="8954" y="4179"/>
                  </a:lnTo>
                  <a:cubicBezTo>
                    <a:pt x="8859" y="4108"/>
                    <a:pt x="8775" y="4060"/>
                    <a:pt x="8704" y="4001"/>
                  </a:cubicBezTo>
                  <a:cubicBezTo>
                    <a:pt x="8525" y="3870"/>
                    <a:pt x="8382" y="3703"/>
                    <a:pt x="8216" y="3525"/>
                  </a:cubicBezTo>
                  <a:cubicBezTo>
                    <a:pt x="8156" y="3453"/>
                    <a:pt x="8097" y="3394"/>
                    <a:pt x="8037" y="3310"/>
                  </a:cubicBezTo>
                  <a:cubicBezTo>
                    <a:pt x="7787" y="3060"/>
                    <a:pt x="7442" y="2870"/>
                    <a:pt x="7049" y="2751"/>
                  </a:cubicBezTo>
                  <a:cubicBezTo>
                    <a:pt x="6751" y="2655"/>
                    <a:pt x="6442" y="2620"/>
                    <a:pt x="6073" y="2620"/>
                  </a:cubicBezTo>
                  <a:lnTo>
                    <a:pt x="5954" y="2620"/>
                  </a:lnTo>
                  <a:cubicBezTo>
                    <a:pt x="5787" y="2620"/>
                    <a:pt x="5608" y="2632"/>
                    <a:pt x="5442" y="2643"/>
                  </a:cubicBezTo>
                  <a:cubicBezTo>
                    <a:pt x="5406" y="2643"/>
                    <a:pt x="5370" y="2655"/>
                    <a:pt x="5323" y="2655"/>
                  </a:cubicBezTo>
                  <a:cubicBezTo>
                    <a:pt x="5263" y="2679"/>
                    <a:pt x="5239" y="2679"/>
                    <a:pt x="5215" y="2679"/>
                  </a:cubicBezTo>
                  <a:lnTo>
                    <a:pt x="5168" y="2596"/>
                  </a:lnTo>
                  <a:cubicBezTo>
                    <a:pt x="5120" y="2536"/>
                    <a:pt x="5073" y="2477"/>
                    <a:pt x="5049" y="2441"/>
                  </a:cubicBezTo>
                  <a:lnTo>
                    <a:pt x="5001" y="2382"/>
                  </a:lnTo>
                  <a:lnTo>
                    <a:pt x="4930" y="2286"/>
                  </a:lnTo>
                  <a:cubicBezTo>
                    <a:pt x="4834" y="2179"/>
                    <a:pt x="4763" y="2096"/>
                    <a:pt x="4703" y="1989"/>
                  </a:cubicBezTo>
                  <a:cubicBezTo>
                    <a:pt x="4692" y="1917"/>
                    <a:pt x="4692" y="1870"/>
                    <a:pt x="4692" y="1822"/>
                  </a:cubicBezTo>
                  <a:cubicBezTo>
                    <a:pt x="4692" y="1751"/>
                    <a:pt x="4692" y="1727"/>
                    <a:pt x="4680" y="1679"/>
                  </a:cubicBezTo>
                  <a:cubicBezTo>
                    <a:pt x="4644" y="1465"/>
                    <a:pt x="4572" y="1286"/>
                    <a:pt x="4477" y="1108"/>
                  </a:cubicBezTo>
                  <a:cubicBezTo>
                    <a:pt x="4382" y="893"/>
                    <a:pt x="4263" y="691"/>
                    <a:pt x="4108" y="500"/>
                  </a:cubicBezTo>
                  <a:cubicBezTo>
                    <a:pt x="4025" y="393"/>
                    <a:pt x="3930" y="298"/>
                    <a:pt x="3846" y="203"/>
                  </a:cubicBezTo>
                  <a:lnTo>
                    <a:pt x="3751" y="119"/>
                  </a:lnTo>
                  <a:cubicBezTo>
                    <a:pt x="3703" y="72"/>
                    <a:pt x="3620" y="12"/>
                    <a:pt x="350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189;p83">
              <a:extLst>
                <a:ext uri="{FF2B5EF4-FFF2-40B4-BE49-F238E27FC236}">
                  <a16:creationId xmlns:a16="http://schemas.microsoft.com/office/drawing/2014/main" id="{C20B557B-BDD5-4152-BF7B-D83E498E6444}"/>
                </a:ext>
              </a:extLst>
            </p:cNvPr>
            <p:cNvSpPr/>
            <p:nvPr/>
          </p:nvSpPr>
          <p:spPr>
            <a:xfrm>
              <a:off x="5003600" y="2898100"/>
              <a:ext cx="242000" cy="174150"/>
            </a:xfrm>
            <a:custGeom>
              <a:avLst/>
              <a:gdLst/>
              <a:ahLst/>
              <a:cxnLst/>
              <a:rect l="l" t="t" r="r" b="b"/>
              <a:pathLst>
                <a:path w="9680" h="6966" extrusionOk="0">
                  <a:moveTo>
                    <a:pt x="4524" y="1"/>
                  </a:moveTo>
                  <a:cubicBezTo>
                    <a:pt x="4397" y="43"/>
                    <a:pt x="4275" y="49"/>
                    <a:pt x="4160" y="49"/>
                  </a:cubicBezTo>
                  <a:cubicBezTo>
                    <a:pt x="4114" y="49"/>
                    <a:pt x="4069" y="48"/>
                    <a:pt x="4024" y="48"/>
                  </a:cubicBezTo>
                  <a:cubicBezTo>
                    <a:pt x="3929" y="48"/>
                    <a:pt x="3834" y="48"/>
                    <a:pt x="3751" y="72"/>
                  </a:cubicBezTo>
                  <a:cubicBezTo>
                    <a:pt x="3631" y="84"/>
                    <a:pt x="3512" y="84"/>
                    <a:pt x="3405" y="96"/>
                  </a:cubicBezTo>
                  <a:cubicBezTo>
                    <a:pt x="3310" y="108"/>
                    <a:pt x="3215" y="132"/>
                    <a:pt x="3108" y="155"/>
                  </a:cubicBezTo>
                  <a:lnTo>
                    <a:pt x="3024" y="167"/>
                  </a:lnTo>
                  <a:cubicBezTo>
                    <a:pt x="2750" y="227"/>
                    <a:pt x="2572" y="286"/>
                    <a:pt x="2393" y="370"/>
                  </a:cubicBezTo>
                  <a:cubicBezTo>
                    <a:pt x="2191" y="453"/>
                    <a:pt x="1977" y="560"/>
                    <a:pt x="1762" y="691"/>
                  </a:cubicBezTo>
                  <a:lnTo>
                    <a:pt x="1596" y="798"/>
                  </a:lnTo>
                  <a:lnTo>
                    <a:pt x="1488" y="858"/>
                  </a:lnTo>
                  <a:cubicBezTo>
                    <a:pt x="1405" y="917"/>
                    <a:pt x="1310" y="965"/>
                    <a:pt x="1226" y="1025"/>
                  </a:cubicBezTo>
                  <a:cubicBezTo>
                    <a:pt x="1060" y="1120"/>
                    <a:pt x="905" y="1227"/>
                    <a:pt x="762" y="1358"/>
                  </a:cubicBezTo>
                  <a:cubicBezTo>
                    <a:pt x="703" y="1418"/>
                    <a:pt x="643" y="1477"/>
                    <a:pt x="583" y="1560"/>
                  </a:cubicBezTo>
                  <a:cubicBezTo>
                    <a:pt x="548" y="1596"/>
                    <a:pt x="524" y="1644"/>
                    <a:pt x="488" y="1679"/>
                  </a:cubicBezTo>
                  <a:lnTo>
                    <a:pt x="429" y="1763"/>
                  </a:lnTo>
                  <a:cubicBezTo>
                    <a:pt x="369" y="1870"/>
                    <a:pt x="310" y="1977"/>
                    <a:pt x="274" y="2096"/>
                  </a:cubicBezTo>
                  <a:cubicBezTo>
                    <a:pt x="250" y="2132"/>
                    <a:pt x="238" y="2168"/>
                    <a:pt x="226" y="2215"/>
                  </a:cubicBezTo>
                  <a:cubicBezTo>
                    <a:pt x="214" y="2251"/>
                    <a:pt x="191" y="2311"/>
                    <a:pt x="191" y="2358"/>
                  </a:cubicBezTo>
                  <a:cubicBezTo>
                    <a:pt x="191" y="2418"/>
                    <a:pt x="191" y="2477"/>
                    <a:pt x="214" y="2549"/>
                  </a:cubicBezTo>
                  <a:cubicBezTo>
                    <a:pt x="226" y="2644"/>
                    <a:pt x="250" y="2715"/>
                    <a:pt x="274" y="2787"/>
                  </a:cubicBezTo>
                  <a:cubicBezTo>
                    <a:pt x="286" y="2846"/>
                    <a:pt x="298" y="2894"/>
                    <a:pt x="310" y="2953"/>
                  </a:cubicBezTo>
                  <a:cubicBezTo>
                    <a:pt x="333" y="3013"/>
                    <a:pt x="345" y="3108"/>
                    <a:pt x="405" y="3168"/>
                  </a:cubicBezTo>
                  <a:cubicBezTo>
                    <a:pt x="429" y="3192"/>
                    <a:pt x="464" y="3203"/>
                    <a:pt x="488" y="3203"/>
                  </a:cubicBezTo>
                  <a:lnTo>
                    <a:pt x="464" y="3334"/>
                  </a:lnTo>
                  <a:cubicBezTo>
                    <a:pt x="453" y="3477"/>
                    <a:pt x="417" y="3620"/>
                    <a:pt x="357" y="3799"/>
                  </a:cubicBezTo>
                  <a:lnTo>
                    <a:pt x="274" y="3977"/>
                  </a:lnTo>
                  <a:lnTo>
                    <a:pt x="167" y="4180"/>
                  </a:lnTo>
                  <a:cubicBezTo>
                    <a:pt x="72" y="4358"/>
                    <a:pt x="0" y="4525"/>
                    <a:pt x="60" y="4727"/>
                  </a:cubicBezTo>
                  <a:cubicBezTo>
                    <a:pt x="72" y="4811"/>
                    <a:pt x="131" y="4894"/>
                    <a:pt x="191" y="4978"/>
                  </a:cubicBezTo>
                  <a:cubicBezTo>
                    <a:pt x="274" y="5073"/>
                    <a:pt x="357" y="5156"/>
                    <a:pt x="453" y="5228"/>
                  </a:cubicBezTo>
                  <a:cubicBezTo>
                    <a:pt x="548" y="5323"/>
                    <a:pt x="667" y="5406"/>
                    <a:pt x="774" y="5501"/>
                  </a:cubicBezTo>
                  <a:lnTo>
                    <a:pt x="929" y="5620"/>
                  </a:lnTo>
                  <a:cubicBezTo>
                    <a:pt x="1084" y="5751"/>
                    <a:pt x="1262" y="5870"/>
                    <a:pt x="1441" y="5990"/>
                  </a:cubicBezTo>
                  <a:lnTo>
                    <a:pt x="1774" y="6216"/>
                  </a:lnTo>
                  <a:cubicBezTo>
                    <a:pt x="1798" y="6263"/>
                    <a:pt x="1846" y="6299"/>
                    <a:pt x="1893" y="6323"/>
                  </a:cubicBezTo>
                  <a:cubicBezTo>
                    <a:pt x="1941" y="6347"/>
                    <a:pt x="1977" y="6359"/>
                    <a:pt x="2036" y="6394"/>
                  </a:cubicBezTo>
                  <a:cubicBezTo>
                    <a:pt x="2084" y="6406"/>
                    <a:pt x="2096" y="6418"/>
                    <a:pt x="2131" y="6442"/>
                  </a:cubicBezTo>
                  <a:cubicBezTo>
                    <a:pt x="2560" y="6680"/>
                    <a:pt x="3024" y="6859"/>
                    <a:pt x="3501" y="6930"/>
                  </a:cubicBezTo>
                  <a:cubicBezTo>
                    <a:pt x="3703" y="6954"/>
                    <a:pt x="3917" y="6966"/>
                    <a:pt x="4108" y="6966"/>
                  </a:cubicBezTo>
                  <a:cubicBezTo>
                    <a:pt x="4239" y="6966"/>
                    <a:pt x="4382" y="6954"/>
                    <a:pt x="4513" y="6954"/>
                  </a:cubicBezTo>
                  <a:lnTo>
                    <a:pt x="4703" y="6930"/>
                  </a:lnTo>
                  <a:cubicBezTo>
                    <a:pt x="4774" y="6906"/>
                    <a:pt x="4870" y="6906"/>
                    <a:pt x="4941" y="6894"/>
                  </a:cubicBezTo>
                  <a:cubicBezTo>
                    <a:pt x="5001" y="6883"/>
                    <a:pt x="5060" y="6883"/>
                    <a:pt x="5120" y="6883"/>
                  </a:cubicBezTo>
                  <a:cubicBezTo>
                    <a:pt x="5215" y="6871"/>
                    <a:pt x="5298" y="6847"/>
                    <a:pt x="5358" y="6811"/>
                  </a:cubicBezTo>
                  <a:cubicBezTo>
                    <a:pt x="5453" y="6752"/>
                    <a:pt x="5489" y="6656"/>
                    <a:pt x="5489" y="6549"/>
                  </a:cubicBezTo>
                  <a:cubicBezTo>
                    <a:pt x="5477" y="6418"/>
                    <a:pt x="5394" y="6335"/>
                    <a:pt x="5275" y="6299"/>
                  </a:cubicBezTo>
                  <a:cubicBezTo>
                    <a:pt x="5239" y="6287"/>
                    <a:pt x="5227" y="6287"/>
                    <a:pt x="5191" y="6287"/>
                  </a:cubicBezTo>
                  <a:lnTo>
                    <a:pt x="5120" y="6287"/>
                  </a:lnTo>
                  <a:lnTo>
                    <a:pt x="5060" y="6251"/>
                  </a:lnTo>
                  <a:lnTo>
                    <a:pt x="5013" y="6216"/>
                  </a:lnTo>
                  <a:lnTo>
                    <a:pt x="4798" y="6037"/>
                  </a:lnTo>
                  <a:cubicBezTo>
                    <a:pt x="4655" y="5930"/>
                    <a:pt x="4513" y="5835"/>
                    <a:pt x="4382" y="5740"/>
                  </a:cubicBezTo>
                  <a:lnTo>
                    <a:pt x="4334" y="5704"/>
                  </a:lnTo>
                  <a:lnTo>
                    <a:pt x="4286" y="5680"/>
                  </a:lnTo>
                  <a:cubicBezTo>
                    <a:pt x="4263" y="5644"/>
                    <a:pt x="4227" y="5632"/>
                    <a:pt x="4203" y="5597"/>
                  </a:cubicBezTo>
                  <a:lnTo>
                    <a:pt x="4203" y="5597"/>
                  </a:lnTo>
                  <a:cubicBezTo>
                    <a:pt x="4227" y="5620"/>
                    <a:pt x="4263" y="5620"/>
                    <a:pt x="4274" y="5620"/>
                  </a:cubicBezTo>
                  <a:lnTo>
                    <a:pt x="4298" y="5620"/>
                  </a:lnTo>
                  <a:lnTo>
                    <a:pt x="4358" y="5597"/>
                  </a:lnTo>
                  <a:lnTo>
                    <a:pt x="4644" y="5537"/>
                  </a:lnTo>
                  <a:lnTo>
                    <a:pt x="4858" y="5501"/>
                  </a:lnTo>
                  <a:cubicBezTo>
                    <a:pt x="4941" y="5478"/>
                    <a:pt x="5048" y="5466"/>
                    <a:pt x="5155" y="5442"/>
                  </a:cubicBezTo>
                  <a:cubicBezTo>
                    <a:pt x="5298" y="5394"/>
                    <a:pt x="5465" y="5335"/>
                    <a:pt x="5596" y="5275"/>
                  </a:cubicBezTo>
                  <a:cubicBezTo>
                    <a:pt x="5953" y="5120"/>
                    <a:pt x="6227" y="4989"/>
                    <a:pt x="6477" y="4811"/>
                  </a:cubicBezTo>
                  <a:cubicBezTo>
                    <a:pt x="6596" y="4727"/>
                    <a:pt x="6727" y="4632"/>
                    <a:pt x="6846" y="4549"/>
                  </a:cubicBezTo>
                  <a:cubicBezTo>
                    <a:pt x="6965" y="4454"/>
                    <a:pt x="7072" y="4346"/>
                    <a:pt x="7180" y="4251"/>
                  </a:cubicBezTo>
                  <a:lnTo>
                    <a:pt x="7263" y="4156"/>
                  </a:lnTo>
                  <a:lnTo>
                    <a:pt x="7632" y="3787"/>
                  </a:lnTo>
                  <a:lnTo>
                    <a:pt x="7930" y="3489"/>
                  </a:lnTo>
                  <a:lnTo>
                    <a:pt x="7965" y="3442"/>
                  </a:lnTo>
                  <a:lnTo>
                    <a:pt x="8263" y="3203"/>
                  </a:lnTo>
                  <a:lnTo>
                    <a:pt x="8394" y="3084"/>
                  </a:lnTo>
                  <a:cubicBezTo>
                    <a:pt x="8501" y="3001"/>
                    <a:pt x="8584" y="2918"/>
                    <a:pt x="8704" y="2846"/>
                  </a:cubicBezTo>
                  <a:cubicBezTo>
                    <a:pt x="8799" y="2787"/>
                    <a:pt x="8906" y="2727"/>
                    <a:pt x="8989" y="2680"/>
                  </a:cubicBezTo>
                  <a:lnTo>
                    <a:pt x="9120" y="2620"/>
                  </a:lnTo>
                  <a:lnTo>
                    <a:pt x="9275" y="2561"/>
                  </a:lnTo>
                  <a:lnTo>
                    <a:pt x="9394" y="2525"/>
                  </a:lnTo>
                  <a:cubicBezTo>
                    <a:pt x="9501" y="2477"/>
                    <a:pt x="9585" y="2441"/>
                    <a:pt x="9632" y="2346"/>
                  </a:cubicBezTo>
                  <a:cubicBezTo>
                    <a:pt x="9680" y="2251"/>
                    <a:pt x="9680" y="2144"/>
                    <a:pt x="9620" y="2072"/>
                  </a:cubicBezTo>
                  <a:cubicBezTo>
                    <a:pt x="9585" y="2049"/>
                    <a:pt x="9561" y="2013"/>
                    <a:pt x="9513" y="1989"/>
                  </a:cubicBezTo>
                  <a:lnTo>
                    <a:pt x="9454" y="1953"/>
                  </a:lnTo>
                  <a:lnTo>
                    <a:pt x="9299" y="1894"/>
                  </a:lnTo>
                  <a:lnTo>
                    <a:pt x="9227" y="1870"/>
                  </a:lnTo>
                  <a:cubicBezTo>
                    <a:pt x="9085" y="1810"/>
                    <a:pt x="8965" y="1763"/>
                    <a:pt x="8858" y="1715"/>
                  </a:cubicBezTo>
                  <a:lnTo>
                    <a:pt x="8584" y="1584"/>
                  </a:lnTo>
                  <a:lnTo>
                    <a:pt x="8549" y="1549"/>
                  </a:lnTo>
                  <a:lnTo>
                    <a:pt x="8501" y="1525"/>
                  </a:lnTo>
                  <a:cubicBezTo>
                    <a:pt x="8442" y="1489"/>
                    <a:pt x="8382" y="1465"/>
                    <a:pt x="8311" y="1429"/>
                  </a:cubicBezTo>
                  <a:cubicBezTo>
                    <a:pt x="8168" y="1370"/>
                    <a:pt x="8049" y="1298"/>
                    <a:pt x="7930" y="1239"/>
                  </a:cubicBezTo>
                  <a:lnTo>
                    <a:pt x="7751" y="1156"/>
                  </a:lnTo>
                  <a:lnTo>
                    <a:pt x="7537" y="1013"/>
                  </a:lnTo>
                  <a:lnTo>
                    <a:pt x="7441" y="977"/>
                  </a:lnTo>
                  <a:cubicBezTo>
                    <a:pt x="7370" y="929"/>
                    <a:pt x="7299" y="894"/>
                    <a:pt x="7215" y="858"/>
                  </a:cubicBezTo>
                  <a:cubicBezTo>
                    <a:pt x="7025" y="751"/>
                    <a:pt x="6834" y="656"/>
                    <a:pt x="6644" y="572"/>
                  </a:cubicBezTo>
                  <a:cubicBezTo>
                    <a:pt x="6429" y="477"/>
                    <a:pt x="6203" y="394"/>
                    <a:pt x="5953" y="322"/>
                  </a:cubicBezTo>
                  <a:cubicBezTo>
                    <a:pt x="5703" y="227"/>
                    <a:pt x="5477" y="167"/>
                    <a:pt x="5251" y="108"/>
                  </a:cubicBezTo>
                  <a:cubicBezTo>
                    <a:pt x="5132" y="84"/>
                    <a:pt x="5013" y="48"/>
                    <a:pt x="4894" y="36"/>
                  </a:cubicBezTo>
                  <a:cubicBezTo>
                    <a:pt x="4798" y="25"/>
                    <a:pt x="4679" y="1"/>
                    <a:pt x="457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190;p83">
              <a:extLst>
                <a:ext uri="{FF2B5EF4-FFF2-40B4-BE49-F238E27FC236}">
                  <a16:creationId xmlns:a16="http://schemas.microsoft.com/office/drawing/2014/main" id="{BF50537C-38A2-44DD-A3B2-1CAB095E8F24}"/>
                </a:ext>
              </a:extLst>
            </p:cNvPr>
            <p:cNvSpPr/>
            <p:nvPr/>
          </p:nvSpPr>
          <p:spPr>
            <a:xfrm>
              <a:off x="3263800" y="2323025"/>
              <a:ext cx="282500" cy="268225"/>
            </a:xfrm>
            <a:custGeom>
              <a:avLst/>
              <a:gdLst/>
              <a:ahLst/>
              <a:cxnLst/>
              <a:rect l="l" t="t" r="r" b="b"/>
              <a:pathLst>
                <a:path w="11300" h="10729" extrusionOk="0">
                  <a:moveTo>
                    <a:pt x="7811" y="1"/>
                  </a:moveTo>
                  <a:cubicBezTo>
                    <a:pt x="7715" y="1"/>
                    <a:pt x="7632" y="49"/>
                    <a:pt x="7572" y="120"/>
                  </a:cubicBezTo>
                  <a:cubicBezTo>
                    <a:pt x="7537" y="179"/>
                    <a:pt x="7513" y="239"/>
                    <a:pt x="7513" y="310"/>
                  </a:cubicBezTo>
                  <a:lnTo>
                    <a:pt x="7430" y="584"/>
                  </a:lnTo>
                  <a:cubicBezTo>
                    <a:pt x="7394" y="668"/>
                    <a:pt x="7370" y="751"/>
                    <a:pt x="7334" y="834"/>
                  </a:cubicBezTo>
                  <a:lnTo>
                    <a:pt x="7334" y="870"/>
                  </a:lnTo>
                  <a:lnTo>
                    <a:pt x="7334" y="882"/>
                  </a:lnTo>
                  <a:cubicBezTo>
                    <a:pt x="7239" y="1108"/>
                    <a:pt x="7096" y="1370"/>
                    <a:pt x="6906" y="1644"/>
                  </a:cubicBezTo>
                  <a:cubicBezTo>
                    <a:pt x="6834" y="1739"/>
                    <a:pt x="6727" y="1846"/>
                    <a:pt x="6644" y="1953"/>
                  </a:cubicBezTo>
                  <a:cubicBezTo>
                    <a:pt x="6537" y="2061"/>
                    <a:pt x="6441" y="2156"/>
                    <a:pt x="6322" y="2251"/>
                  </a:cubicBezTo>
                  <a:cubicBezTo>
                    <a:pt x="6191" y="2358"/>
                    <a:pt x="6060" y="2454"/>
                    <a:pt x="5906" y="2549"/>
                  </a:cubicBezTo>
                  <a:cubicBezTo>
                    <a:pt x="5786" y="2620"/>
                    <a:pt x="5667" y="2692"/>
                    <a:pt x="5536" y="2751"/>
                  </a:cubicBezTo>
                  <a:cubicBezTo>
                    <a:pt x="5417" y="2799"/>
                    <a:pt x="5286" y="2846"/>
                    <a:pt x="5132" y="2870"/>
                  </a:cubicBezTo>
                  <a:cubicBezTo>
                    <a:pt x="5060" y="2894"/>
                    <a:pt x="5001" y="2894"/>
                    <a:pt x="4929" y="2894"/>
                  </a:cubicBezTo>
                  <a:lnTo>
                    <a:pt x="4703" y="2894"/>
                  </a:lnTo>
                  <a:lnTo>
                    <a:pt x="4596" y="2870"/>
                  </a:lnTo>
                  <a:cubicBezTo>
                    <a:pt x="4536" y="2858"/>
                    <a:pt x="4465" y="2846"/>
                    <a:pt x="4393" y="2846"/>
                  </a:cubicBezTo>
                  <a:lnTo>
                    <a:pt x="4322" y="2846"/>
                  </a:lnTo>
                  <a:cubicBezTo>
                    <a:pt x="4274" y="2846"/>
                    <a:pt x="4227" y="2858"/>
                    <a:pt x="4179" y="2894"/>
                  </a:cubicBezTo>
                  <a:cubicBezTo>
                    <a:pt x="4155" y="2906"/>
                    <a:pt x="4143" y="2930"/>
                    <a:pt x="4108" y="2954"/>
                  </a:cubicBezTo>
                  <a:lnTo>
                    <a:pt x="4084" y="2989"/>
                  </a:lnTo>
                  <a:cubicBezTo>
                    <a:pt x="4060" y="3025"/>
                    <a:pt x="4048" y="3037"/>
                    <a:pt x="4024" y="3049"/>
                  </a:cubicBezTo>
                  <a:lnTo>
                    <a:pt x="3977" y="3085"/>
                  </a:lnTo>
                  <a:cubicBezTo>
                    <a:pt x="3917" y="3096"/>
                    <a:pt x="3881" y="3096"/>
                    <a:pt x="3858" y="3096"/>
                  </a:cubicBezTo>
                  <a:lnTo>
                    <a:pt x="3739" y="3096"/>
                  </a:lnTo>
                  <a:lnTo>
                    <a:pt x="3584" y="3085"/>
                  </a:lnTo>
                  <a:lnTo>
                    <a:pt x="3453" y="3085"/>
                  </a:lnTo>
                  <a:lnTo>
                    <a:pt x="3322" y="3073"/>
                  </a:lnTo>
                  <a:cubicBezTo>
                    <a:pt x="3250" y="3073"/>
                    <a:pt x="3167" y="3049"/>
                    <a:pt x="3096" y="3049"/>
                  </a:cubicBezTo>
                  <a:cubicBezTo>
                    <a:pt x="2929" y="3049"/>
                    <a:pt x="2810" y="3073"/>
                    <a:pt x="2679" y="3085"/>
                  </a:cubicBezTo>
                  <a:lnTo>
                    <a:pt x="2608" y="3096"/>
                  </a:lnTo>
                  <a:cubicBezTo>
                    <a:pt x="2500" y="3108"/>
                    <a:pt x="2381" y="3108"/>
                    <a:pt x="2274" y="3132"/>
                  </a:cubicBezTo>
                  <a:cubicBezTo>
                    <a:pt x="2179" y="3132"/>
                    <a:pt x="2084" y="3144"/>
                    <a:pt x="2000" y="3156"/>
                  </a:cubicBezTo>
                  <a:cubicBezTo>
                    <a:pt x="1786" y="3192"/>
                    <a:pt x="1584" y="3227"/>
                    <a:pt x="1381" y="3287"/>
                  </a:cubicBezTo>
                  <a:cubicBezTo>
                    <a:pt x="1262" y="3335"/>
                    <a:pt x="1143" y="3382"/>
                    <a:pt x="1048" y="3442"/>
                  </a:cubicBezTo>
                  <a:cubicBezTo>
                    <a:pt x="964" y="3466"/>
                    <a:pt x="893" y="3513"/>
                    <a:pt x="833" y="3573"/>
                  </a:cubicBezTo>
                  <a:cubicBezTo>
                    <a:pt x="774" y="3525"/>
                    <a:pt x="750" y="3525"/>
                    <a:pt x="703" y="3525"/>
                  </a:cubicBezTo>
                  <a:cubicBezTo>
                    <a:pt x="655" y="3525"/>
                    <a:pt x="607" y="3549"/>
                    <a:pt x="572" y="3573"/>
                  </a:cubicBezTo>
                  <a:cubicBezTo>
                    <a:pt x="464" y="3632"/>
                    <a:pt x="405" y="3739"/>
                    <a:pt x="369" y="3847"/>
                  </a:cubicBezTo>
                  <a:cubicBezTo>
                    <a:pt x="357" y="3882"/>
                    <a:pt x="345" y="3930"/>
                    <a:pt x="333" y="3989"/>
                  </a:cubicBezTo>
                  <a:cubicBezTo>
                    <a:pt x="286" y="4144"/>
                    <a:pt x="250" y="4263"/>
                    <a:pt x="238" y="4394"/>
                  </a:cubicBezTo>
                  <a:lnTo>
                    <a:pt x="214" y="4537"/>
                  </a:lnTo>
                  <a:lnTo>
                    <a:pt x="179" y="4692"/>
                  </a:lnTo>
                  <a:lnTo>
                    <a:pt x="167" y="4811"/>
                  </a:lnTo>
                  <a:cubicBezTo>
                    <a:pt x="155" y="4871"/>
                    <a:pt x="155" y="4930"/>
                    <a:pt x="131" y="4978"/>
                  </a:cubicBezTo>
                  <a:cubicBezTo>
                    <a:pt x="107" y="5192"/>
                    <a:pt x="71" y="5418"/>
                    <a:pt x="60" y="5644"/>
                  </a:cubicBezTo>
                  <a:lnTo>
                    <a:pt x="71" y="5573"/>
                  </a:lnTo>
                  <a:lnTo>
                    <a:pt x="48" y="5811"/>
                  </a:lnTo>
                  <a:cubicBezTo>
                    <a:pt x="36" y="5906"/>
                    <a:pt x="36" y="6002"/>
                    <a:pt x="12" y="6109"/>
                  </a:cubicBezTo>
                  <a:cubicBezTo>
                    <a:pt x="0" y="6228"/>
                    <a:pt x="0" y="6359"/>
                    <a:pt x="0" y="6478"/>
                  </a:cubicBezTo>
                  <a:cubicBezTo>
                    <a:pt x="0" y="6740"/>
                    <a:pt x="12" y="7026"/>
                    <a:pt x="48" y="7299"/>
                  </a:cubicBezTo>
                  <a:lnTo>
                    <a:pt x="95" y="7692"/>
                  </a:lnTo>
                  <a:cubicBezTo>
                    <a:pt x="107" y="7847"/>
                    <a:pt x="119" y="7978"/>
                    <a:pt x="155" y="8133"/>
                  </a:cubicBezTo>
                  <a:lnTo>
                    <a:pt x="167" y="8204"/>
                  </a:lnTo>
                  <a:cubicBezTo>
                    <a:pt x="179" y="8323"/>
                    <a:pt x="214" y="8442"/>
                    <a:pt x="238" y="8550"/>
                  </a:cubicBezTo>
                  <a:cubicBezTo>
                    <a:pt x="274" y="8681"/>
                    <a:pt x="333" y="8811"/>
                    <a:pt x="369" y="8931"/>
                  </a:cubicBezTo>
                  <a:cubicBezTo>
                    <a:pt x="405" y="9002"/>
                    <a:pt x="429" y="9062"/>
                    <a:pt x="476" y="9145"/>
                  </a:cubicBezTo>
                  <a:lnTo>
                    <a:pt x="512" y="9216"/>
                  </a:lnTo>
                  <a:lnTo>
                    <a:pt x="536" y="9264"/>
                  </a:lnTo>
                  <a:lnTo>
                    <a:pt x="548" y="9323"/>
                  </a:lnTo>
                  <a:lnTo>
                    <a:pt x="631" y="9466"/>
                  </a:lnTo>
                  <a:lnTo>
                    <a:pt x="667" y="9538"/>
                  </a:lnTo>
                  <a:cubicBezTo>
                    <a:pt x="643" y="9573"/>
                    <a:pt x="607" y="9645"/>
                    <a:pt x="643" y="9704"/>
                  </a:cubicBezTo>
                  <a:lnTo>
                    <a:pt x="726" y="9871"/>
                  </a:lnTo>
                  <a:cubicBezTo>
                    <a:pt x="845" y="10109"/>
                    <a:pt x="988" y="10347"/>
                    <a:pt x="1167" y="10526"/>
                  </a:cubicBezTo>
                  <a:cubicBezTo>
                    <a:pt x="1238" y="10586"/>
                    <a:pt x="1310" y="10657"/>
                    <a:pt x="1417" y="10693"/>
                  </a:cubicBezTo>
                  <a:cubicBezTo>
                    <a:pt x="1524" y="10728"/>
                    <a:pt x="1619" y="10728"/>
                    <a:pt x="1715" y="10728"/>
                  </a:cubicBezTo>
                  <a:lnTo>
                    <a:pt x="1846" y="10728"/>
                  </a:lnTo>
                  <a:cubicBezTo>
                    <a:pt x="2072" y="10716"/>
                    <a:pt x="2262" y="10693"/>
                    <a:pt x="2453" y="10657"/>
                  </a:cubicBezTo>
                  <a:cubicBezTo>
                    <a:pt x="2727" y="10609"/>
                    <a:pt x="2953" y="10586"/>
                    <a:pt x="3167" y="10550"/>
                  </a:cubicBezTo>
                  <a:lnTo>
                    <a:pt x="3512" y="10514"/>
                  </a:lnTo>
                  <a:lnTo>
                    <a:pt x="3858" y="10466"/>
                  </a:lnTo>
                  <a:lnTo>
                    <a:pt x="4024" y="10455"/>
                  </a:lnTo>
                  <a:cubicBezTo>
                    <a:pt x="4179" y="10431"/>
                    <a:pt x="4346" y="10407"/>
                    <a:pt x="4513" y="10371"/>
                  </a:cubicBezTo>
                  <a:lnTo>
                    <a:pt x="4774" y="10312"/>
                  </a:lnTo>
                  <a:cubicBezTo>
                    <a:pt x="4894" y="10288"/>
                    <a:pt x="5001" y="10276"/>
                    <a:pt x="5120" y="10240"/>
                  </a:cubicBezTo>
                  <a:cubicBezTo>
                    <a:pt x="5596" y="10157"/>
                    <a:pt x="6072" y="10121"/>
                    <a:pt x="6513" y="10097"/>
                  </a:cubicBezTo>
                  <a:lnTo>
                    <a:pt x="6799" y="10074"/>
                  </a:lnTo>
                  <a:lnTo>
                    <a:pt x="7096" y="10062"/>
                  </a:lnTo>
                  <a:lnTo>
                    <a:pt x="7287" y="10050"/>
                  </a:lnTo>
                  <a:cubicBezTo>
                    <a:pt x="7382" y="10050"/>
                    <a:pt x="7465" y="10026"/>
                    <a:pt x="7561" y="10026"/>
                  </a:cubicBezTo>
                  <a:lnTo>
                    <a:pt x="7632" y="10026"/>
                  </a:lnTo>
                  <a:cubicBezTo>
                    <a:pt x="7727" y="10026"/>
                    <a:pt x="7739" y="10026"/>
                    <a:pt x="7811" y="10002"/>
                  </a:cubicBezTo>
                  <a:cubicBezTo>
                    <a:pt x="7906" y="9966"/>
                    <a:pt x="7977" y="9895"/>
                    <a:pt x="8025" y="9812"/>
                  </a:cubicBezTo>
                  <a:cubicBezTo>
                    <a:pt x="8049" y="9728"/>
                    <a:pt x="8049" y="9645"/>
                    <a:pt x="8049" y="9573"/>
                  </a:cubicBezTo>
                  <a:cubicBezTo>
                    <a:pt x="8049" y="9490"/>
                    <a:pt x="8037" y="9454"/>
                    <a:pt x="8037" y="9395"/>
                  </a:cubicBezTo>
                  <a:lnTo>
                    <a:pt x="8025" y="9312"/>
                  </a:lnTo>
                  <a:lnTo>
                    <a:pt x="8025" y="9252"/>
                  </a:lnTo>
                  <a:cubicBezTo>
                    <a:pt x="8001" y="9169"/>
                    <a:pt x="7989" y="9073"/>
                    <a:pt x="7989" y="8990"/>
                  </a:cubicBezTo>
                  <a:lnTo>
                    <a:pt x="7989" y="8823"/>
                  </a:lnTo>
                  <a:lnTo>
                    <a:pt x="7989" y="8585"/>
                  </a:lnTo>
                  <a:cubicBezTo>
                    <a:pt x="7989" y="8526"/>
                    <a:pt x="7989" y="8454"/>
                    <a:pt x="7977" y="8395"/>
                  </a:cubicBezTo>
                  <a:lnTo>
                    <a:pt x="7977" y="8264"/>
                  </a:lnTo>
                  <a:cubicBezTo>
                    <a:pt x="7977" y="8169"/>
                    <a:pt x="7989" y="8085"/>
                    <a:pt x="8001" y="7990"/>
                  </a:cubicBezTo>
                  <a:lnTo>
                    <a:pt x="8144" y="7633"/>
                  </a:lnTo>
                  <a:lnTo>
                    <a:pt x="8168" y="7561"/>
                  </a:lnTo>
                  <a:lnTo>
                    <a:pt x="8287" y="7264"/>
                  </a:lnTo>
                  <a:lnTo>
                    <a:pt x="8406" y="6966"/>
                  </a:lnTo>
                  <a:cubicBezTo>
                    <a:pt x="8561" y="6609"/>
                    <a:pt x="8692" y="6264"/>
                    <a:pt x="8870" y="5942"/>
                  </a:cubicBezTo>
                  <a:cubicBezTo>
                    <a:pt x="9061" y="5609"/>
                    <a:pt x="9311" y="5323"/>
                    <a:pt x="9537" y="5085"/>
                  </a:cubicBezTo>
                  <a:lnTo>
                    <a:pt x="9727" y="4894"/>
                  </a:lnTo>
                  <a:lnTo>
                    <a:pt x="9930" y="4704"/>
                  </a:lnTo>
                  <a:cubicBezTo>
                    <a:pt x="10144" y="4478"/>
                    <a:pt x="10382" y="4299"/>
                    <a:pt x="10644" y="4156"/>
                  </a:cubicBezTo>
                  <a:cubicBezTo>
                    <a:pt x="10739" y="4097"/>
                    <a:pt x="10847" y="4049"/>
                    <a:pt x="10954" y="4001"/>
                  </a:cubicBezTo>
                  <a:cubicBezTo>
                    <a:pt x="11025" y="3978"/>
                    <a:pt x="11085" y="3942"/>
                    <a:pt x="11132" y="3918"/>
                  </a:cubicBezTo>
                  <a:cubicBezTo>
                    <a:pt x="11263" y="3823"/>
                    <a:pt x="11299" y="3656"/>
                    <a:pt x="11240" y="3513"/>
                  </a:cubicBezTo>
                  <a:cubicBezTo>
                    <a:pt x="11192" y="3406"/>
                    <a:pt x="11120" y="3323"/>
                    <a:pt x="11037" y="3239"/>
                  </a:cubicBezTo>
                  <a:lnTo>
                    <a:pt x="10966" y="3156"/>
                  </a:lnTo>
                  <a:cubicBezTo>
                    <a:pt x="10882" y="3049"/>
                    <a:pt x="10823" y="2942"/>
                    <a:pt x="10739" y="2846"/>
                  </a:cubicBezTo>
                  <a:lnTo>
                    <a:pt x="10716" y="2787"/>
                  </a:lnTo>
                  <a:cubicBezTo>
                    <a:pt x="10656" y="2680"/>
                    <a:pt x="10585" y="2585"/>
                    <a:pt x="10525" y="2489"/>
                  </a:cubicBezTo>
                  <a:cubicBezTo>
                    <a:pt x="10466" y="2382"/>
                    <a:pt x="10382" y="2287"/>
                    <a:pt x="10323" y="2192"/>
                  </a:cubicBezTo>
                  <a:lnTo>
                    <a:pt x="10263" y="2084"/>
                  </a:lnTo>
                  <a:cubicBezTo>
                    <a:pt x="10228" y="2025"/>
                    <a:pt x="10192" y="1965"/>
                    <a:pt x="10144" y="1906"/>
                  </a:cubicBezTo>
                  <a:cubicBezTo>
                    <a:pt x="10073" y="1799"/>
                    <a:pt x="10001" y="1715"/>
                    <a:pt x="9930" y="1620"/>
                  </a:cubicBezTo>
                  <a:cubicBezTo>
                    <a:pt x="9668" y="1311"/>
                    <a:pt x="9346" y="977"/>
                    <a:pt x="8942" y="656"/>
                  </a:cubicBezTo>
                  <a:cubicBezTo>
                    <a:pt x="8823" y="549"/>
                    <a:pt x="8692" y="441"/>
                    <a:pt x="8561" y="358"/>
                  </a:cubicBezTo>
                  <a:cubicBezTo>
                    <a:pt x="8453" y="287"/>
                    <a:pt x="8334" y="227"/>
                    <a:pt x="8215" y="144"/>
                  </a:cubicBezTo>
                  <a:lnTo>
                    <a:pt x="8156" y="120"/>
                  </a:lnTo>
                  <a:cubicBezTo>
                    <a:pt x="8084" y="72"/>
                    <a:pt x="8001" y="25"/>
                    <a:pt x="79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191;p83">
              <a:extLst>
                <a:ext uri="{FF2B5EF4-FFF2-40B4-BE49-F238E27FC236}">
                  <a16:creationId xmlns:a16="http://schemas.microsoft.com/office/drawing/2014/main" id="{FD4EED1B-41A2-4CE8-ADDE-0DAB006725D9}"/>
                </a:ext>
              </a:extLst>
            </p:cNvPr>
            <p:cNvSpPr/>
            <p:nvPr/>
          </p:nvSpPr>
          <p:spPr>
            <a:xfrm>
              <a:off x="4866975" y="2518000"/>
              <a:ext cx="250950" cy="220300"/>
            </a:xfrm>
            <a:custGeom>
              <a:avLst/>
              <a:gdLst/>
              <a:ahLst/>
              <a:cxnLst/>
              <a:rect l="l" t="t" r="r" b="b"/>
              <a:pathLst>
                <a:path w="10038" h="8812" extrusionOk="0">
                  <a:moveTo>
                    <a:pt x="1988" y="0"/>
                  </a:moveTo>
                  <a:cubicBezTo>
                    <a:pt x="1965" y="0"/>
                    <a:pt x="1941" y="0"/>
                    <a:pt x="1929" y="12"/>
                  </a:cubicBezTo>
                  <a:cubicBezTo>
                    <a:pt x="1893" y="36"/>
                    <a:pt x="1857" y="60"/>
                    <a:pt x="1846" y="96"/>
                  </a:cubicBezTo>
                  <a:cubicBezTo>
                    <a:pt x="1834" y="120"/>
                    <a:pt x="1834" y="167"/>
                    <a:pt x="1846" y="191"/>
                  </a:cubicBezTo>
                  <a:cubicBezTo>
                    <a:pt x="1822" y="286"/>
                    <a:pt x="1762" y="334"/>
                    <a:pt x="1715" y="358"/>
                  </a:cubicBezTo>
                  <a:cubicBezTo>
                    <a:pt x="1643" y="417"/>
                    <a:pt x="1584" y="477"/>
                    <a:pt x="1524" y="548"/>
                  </a:cubicBezTo>
                  <a:lnTo>
                    <a:pt x="1465" y="608"/>
                  </a:lnTo>
                  <a:cubicBezTo>
                    <a:pt x="1417" y="655"/>
                    <a:pt x="1322" y="751"/>
                    <a:pt x="1238" y="822"/>
                  </a:cubicBezTo>
                  <a:cubicBezTo>
                    <a:pt x="1167" y="893"/>
                    <a:pt x="1084" y="953"/>
                    <a:pt x="1012" y="1024"/>
                  </a:cubicBezTo>
                  <a:cubicBezTo>
                    <a:pt x="869" y="1179"/>
                    <a:pt x="714" y="1358"/>
                    <a:pt x="536" y="1596"/>
                  </a:cubicBezTo>
                  <a:cubicBezTo>
                    <a:pt x="476" y="1679"/>
                    <a:pt x="405" y="1774"/>
                    <a:pt x="345" y="1858"/>
                  </a:cubicBezTo>
                  <a:lnTo>
                    <a:pt x="298" y="1917"/>
                  </a:lnTo>
                  <a:cubicBezTo>
                    <a:pt x="274" y="1965"/>
                    <a:pt x="226" y="2013"/>
                    <a:pt x="191" y="2048"/>
                  </a:cubicBezTo>
                  <a:cubicBezTo>
                    <a:pt x="107" y="2191"/>
                    <a:pt x="48" y="2322"/>
                    <a:pt x="12" y="2453"/>
                  </a:cubicBezTo>
                  <a:cubicBezTo>
                    <a:pt x="0" y="2501"/>
                    <a:pt x="12" y="2548"/>
                    <a:pt x="36" y="2572"/>
                  </a:cubicBezTo>
                  <a:cubicBezTo>
                    <a:pt x="48" y="2632"/>
                    <a:pt x="95" y="2691"/>
                    <a:pt x="155" y="2727"/>
                  </a:cubicBezTo>
                  <a:cubicBezTo>
                    <a:pt x="298" y="2787"/>
                    <a:pt x="453" y="2858"/>
                    <a:pt x="584" y="2929"/>
                  </a:cubicBezTo>
                  <a:lnTo>
                    <a:pt x="643" y="2965"/>
                  </a:lnTo>
                  <a:cubicBezTo>
                    <a:pt x="857" y="3084"/>
                    <a:pt x="1060" y="3203"/>
                    <a:pt x="1238" y="3358"/>
                  </a:cubicBezTo>
                  <a:cubicBezTo>
                    <a:pt x="1536" y="3679"/>
                    <a:pt x="1798" y="4001"/>
                    <a:pt x="2084" y="4394"/>
                  </a:cubicBezTo>
                  <a:cubicBezTo>
                    <a:pt x="2262" y="4632"/>
                    <a:pt x="2393" y="4822"/>
                    <a:pt x="2524" y="5013"/>
                  </a:cubicBezTo>
                  <a:cubicBezTo>
                    <a:pt x="2619" y="5192"/>
                    <a:pt x="2727" y="5358"/>
                    <a:pt x="2834" y="5537"/>
                  </a:cubicBezTo>
                  <a:lnTo>
                    <a:pt x="2905" y="5668"/>
                  </a:lnTo>
                  <a:lnTo>
                    <a:pt x="2941" y="5715"/>
                  </a:lnTo>
                  <a:cubicBezTo>
                    <a:pt x="2977" y="5823"/>
                    <a:pt x="3048" y="5965"/>
                    <a:pt x="3131" y="6120"/>
                  </a:cubicBezTo>
                  <a:cubicBezTo>
                    <a:pt x="3167" y="6216"/>
                    <a:pt x="3215" y="6311"/>
                    <a:pt x="3262" y="6418"/>
                  </a:cubicBezTo>
                  <a:cubicBezTo>
                    <a:pt x="3310" y="6501"/>
                    <a:pt x="3334" y="6608"/>
                    <a:pt x="3370" y="6716"/>
                  </a:cubicBezTo>
                  <a:lnTo>
                    <a:pt x="3393" y="6811"/>
                  </a:lnTo>
                  <a:lnTo>
                    <a:pt x="3441" y="6989"/>
                  </a:lnTo>
                  <a:cubicBezTo>
                    <a:pt x="3477" y="7097"/>
                    <a:pt x="3489" y="7216"/>
                    <a:pt x="3489" y="7323"/>
                  </a:cubicBezTo>
                  <a:cubicBezTo>
                    <a:pt x="3512" y="7549"/>
                    <a:pt x="3536" y="7763"/>
                    <a:pt x="3536" y="7990"/>
                  </a:cubicBezTo>
                  <a:cubicBezTo>
                    <a:pt x="3536" y="7978"/>
                    <a:pt x="3536" y="7978"/>
                    <a:pt x="3548" y="7966"/>
                  </a:cubicBezTo>
                  <a:lnTo>
                    <a:pt x="3548" y="7966"/>
                  </a:lnTo>
                  <a:cubicBezTo>
                    <a:pt x="3536" y="8049"/>
                    <a:pt x="3536" y="8156"/>
                    <a:pt x="3536" y="8240"/>
                  </a:cubicBezTo>
                  <a:cubicBezTo>
                    <a:pt x="3536" y="8275"/>
                    <a:pt x="3512" y="8323"/>
                    <a:pt x="3512" y="8347"/>
                  </a:cubicBezTo>
                  <a:cubicBezTo>
                    <a:pt x="3512" y="8382"/>
                    <a:pt x="3501" y="8418"/>
                    <a:pt x="3501" y="8454"/>
                  </a:cubicBezTo>
                  <a:cubicBezTo>
                    <a:pt x="3501" y="8525"/>
                    <a:pt x="3501" y="8621"/>
                    <a:pt x="3560" y="8692"/>
                  </a:cubicBezTo>
                  <a:cubicBezTo>
                    <a:pt x="3620" y="8763"/>
                    <a:pt x="3691" y="8799"/>
                    <a:pt x="3810" y="8799"/>
                  </a:cubicBezTo>
                  <a:cubicBezTo>
                    <a:pt x="3893" y="8799"/>
                    <a:pt x="3929" y="8775"/>
                    <a:pt x="3965" y="8775"/>
                  </a:cubicBezTo>
                  <a:lnTo>
                    <a:pt x="4013" y="8763"/>
                  </a:lnTo>
                  <a:cubicBezTo>
                    <a:pt x="4096" y="8752"/>
                    <a:pt x="4167" y="8740"/>
                    <a:pt x="4263" y="8740"/>
                  </a:cubicBezTo>
                  <a:cubicBezTo>
                    <a:pt x="4322" y="8740"/>
                    <a:pt x="4382" y="8740"/>
                    <a:pt x="4441" y="8752"/>
                  </a:cubicBezTo>
                  <a:lnTo>
                    <a:pt x="5513" y="8752"/>
                  </a:lnTo>
                  <a:cubicBezTo>
                    <a:pt x="5572" y="8752"/>
                    <a:pt x="5632" y="8740"/>
                    <a:pt x="5691" y="8740"/>
                  </a:cubicBezTo>
                  <a:cubicBezTo>
                    <a:pt x="5763" y="8740"/>
                    <a:pt x="5858" y="8716"/>
                    <a:pt x="5929" y="8716"/>
                  </a:cubicBezTo>
                  <a:cubicBezTo>
                    <a:pt x="6037" y="8716"/>
                    <a:pt x="6120" y="8740"/>
                    <a:pt x="6227" y="8740"/>
                  </a:cubicBezTo>
                  <a:cubicBezTo>
                    <a:pt x="6299" y="8740"/>
                    <a:pt x="6370" y="8752"/>
                    <a:pt x="6453" y="8752"/>
                  </a:cubicBezTo>
                  <a:cubicBezTo>
                    <a:pt x="6525" y="8752"/>
                    <a:pt x="6608" y="8752"/>
                    <a:pt x="6691" y="8763"/>
                  </a:cubicBezTo>
                  <a:cubicBezTo>
                    <a:pt x="6775" y="8763"/>
                    <a:pt x="6870" y="8763"/>
                    <a:pt x="6953" y="8775"/>
                  </a:cubicBezTo>
                  <a:lnTo>
                    <a:pt x="7049" y="8775"/>
                  </a:lnTo>
                  <a:cubicBezTo>
                    <a:pt x="7191" y="8799"/>
                    <a:pt x="7358" y="8799"/>
                    <a:pt x="7501" y="8811"/>
                  </a:cubicBezTo>
                  <a:lnTo>
                    <a:pt x="8561" y="8811"/>
                  </a:lnTo>
                  <a:cubicBezTo>
                    <a:pt x="8692" y="8811"/>
                    <a:pt x="8811" y="8799"/>
                    <a:pt x="8942" y="8775"/>
                  </a:cubicBezTo>
                  <a:lnTo>
                    <a:pt x="9025" y="8763"/>
                  </a:lnTo>
                  <a:cubicBezTo>
                    <a:pt x="9227" y="8752"/>
                    <a:pt x="9442" y="8716"/>
                    <a:pt x="9585" y="8573"/>
                  </a:cubicBezTo>
                  <a:cubicBezTo>
                    <a:pt x="9644" y="8513"/>
                    <a:pt x="9680" y="8466"/>
                    <a:pt x="9716" y="8394"/>
                  </a:cubicBezTo>
                  <a:cubicBezTo>
                    <a:pt x="9751" y="8347"/>
                    <a:pt x="9763" y="8299"/>
                    <a:pt x="9787" y="8263"/>
                  </a:cubicBezTo>
                  <a:cubicBezTo>
                    <a:pt x="9847" y="8120"/>
                    <a:pt x="9882" y="7978"/>
                    <a:pt x="9918" y="7823"/>
                  </a:cubicBezTo>
                  <a:cubicBezTo>
                    <a:pt x="9942" y="7692"/>
                    <a:pt x="9966" y="7549"/>
                    <a:pt x="9966" y="7370"/>
                  </a:cubicBezTo>
                  <a:cubicBezTo>
                    <a:pt x="9966" y="7204"/>
                    <a:pt x="9978" y="7037"/>
                    <a:pt x="9978" y="6870"/>
                  </a:cubicBezTo>
                  <a:cubicBezTo>
                    <a:pt x="9978" y="6739"/>
                    <a:pt x="9989" y="6608"/>
                    <a:pt x="10001" y="6454"/>
                  </a:cubicBezTo>
                  <a:cubicBezTo>
                    <a:pt x="10025" y="6263"/>
                    <a:pt x="10037" y="6085"/>
                    <a:pt x="10037" y="5894"/>
                  </a:cubicBezTo>
                  <a:cubicBezTo>
                    <a:pt x="10037" y="5715"/>
                    <a:pt x="10037" y="5537"/>
                    <a:pt x="10025" y="5358"/>
                  </a:cubicBezTo>
                  <a:cubicBezTo>
                    <a:pt x="10001" y="5203"/>
                    <a:pt x="9989" y="5073"/>
                    <a:pt x="9966" y="4930"/>
                  </a:cubicBezTo>
                  <a:lnTo>
                    <a:pt x="9930" y="4751"/>
                  </a:lnTo>
                  <a:cubicBezTo>
                    <a:pt x="9894" y="4572"/>
                    <a:pt x="9858" y="4394"/>
                    <a:pt x="9811" y="4191"/>
                  </a:cubicBezTo>
                  <a:cubicBezTo>
                    <a:pt x="9763" y="4001"/>
                    <a:pt x="9692" y="3810"/>
                    <a:pt x="9632" y="3596"/>
                  </a:cubicBezTo>
                  <a:cubicBezTo>
                    <a:pt x="9513" y="3215"/>
                    <a:pt x="9370" y="2751"/>
                    <a:pt x="9156" y="2286"/>
                  </a:cubicBezTo>
                  <a:lnTo>
                    <a:pt x="9108" y="2203"/>
                  </a:lnTo>
                  <a:lnTo>
                    <a:pt x="9085" y="2155"/>
                  </a:lnTo>
                  <a:cubicBezTo>
                    <a:pt x="9085" y="2144"/>
                    <a:pt x="9085" y="2108"/>
                    <a:pt x="9073" y="2096"/>
                  </a:cubicBezTo>
                  <a:cubicBezTo>
                    <a:pt x="9025" y="1977"/>
                    <a:pt x="8977" y="1870"/>
                    <a:pt x="8918" y="1774"/>
                  </a:cubicBezTo>
                  <a:cubicBezTo>
                    <a:pt x="8894" y="1715"/>
                    <a:pt x="8858" y="1655"/>
                    <a:pt x="8835" y="1608"/>
                  </a:cubicBezTo>
                  <a:lnTo>
                    <a:pt x="8799" y="1560"/>
                  </a:lnTo>
                  <a:cubicBezTo>
                    <a:pt x="8727" y="1429"/>
                    <a:pt x="8632" y="1310"/>
                    <a:pt x="8537" y="1191"/>
                  </a:cubicBezTo>
                  <a:lnTo>
                    <a:pt x="8501" y="1143"/>
                  </a:lnTo>
                  <a:cubicBezTo>
                    <a:pt x="8477" y="1120"/>
                    <a:pt x="8430" y="1084"/>
                    <a:pt x="8382" y="1084"/>
                  </a:cubicBezTo>
                  <a:cubicBezTo>
                    <a:pt x="8358" y="1084"/>
                    <a:pt x="8323" y="1096"/>
                    <a:pt x="8299" y="1120"/>
                  </a:cubicBezTo>
                  <a:cubicBezTo>
                    <a:pt x="8263" y="1143"/>
                    <a:pt x="8251" y="1179"/>
                    <a:pt x="8239" y="1203"/>
                  </a:cubicBezTo>
                  <a:cubicBezTo>
                    <a:pt x="8215" y="1215"/>
                    <a:pt x="8204" y="1239"/>
                    <a:pt x="8192" y="1263"/>
                  </a:cubicBezTo>
                  <a:cubicBezTo>
                    <a:pt x="8156" y="1239"/>
                    <a:pt x="8120" y="1215"/>
                    <a:pt x="8073" y="1191"/>
                  </a:cubicBezTo>
                  <a:cubicBezTo>
                    <a:pt x="8001" y="1155"/>
                    <a:pt x="7918" y="1132"/>
                    <a:pt x="7846" y="1120"/>
                  </a:cubicBezTo>
                  <a:cubicBezTo>
                    <a:pt x="7775" y="1096"/>
                    <a:pt x="7703" y="1084"/>
                    <a:pt x="7644" y="1072"/>
                  </a:cubicBezTo>
                  <a:cubicBezTo>
                    <a:pt x="7549" y="1060"/>
                    <a:pt x="7477" y="1060"/>
                    <a:pt x="7382" y="1060"/>
                  </a:cubicBezTo>
                  <a:lnTo>
                    <a:pt x="7299" y="1060"/>
                  </a:lnTo>
                  <a:cubicBezTo>
                    <a:pt x="7180" y="1060"/>
                    <a:pt x="7061" y="1036"/>
                    <a:pt x="6941" y="1036"/>
                  </a:cubicBezTo>
                  <a:lnTo>
                    <a:pt x="6751" y="1036"/>
                  </a:lnTo>
                  <a:cubicBezTo>
                    <a:pt x="6549" y="1060"/>
                    <a:pt x="6358" y="1072"/>
                    <a:pt x="6179" y="1096"/>
                  </a:cubicBezTo>
                  <a:lnTo>
                    <a:pt x="5989" y="1132"/>
                  </a:lnTo>
                  <a:cubicBezTo>
                    <a:pt x="5882" y="1143"/>
                    <a:pt x="5763" y="1155"/>
                    <a:pt x="5656" y="1179"/>
                  </a:cubicBezTo>
                  <a:lnTo>
                    <a:pt x="5501" y="1203"/>
                  </a:lnTo>
                  <a:cubicBezTo>
                    <a:pt x="5394" y="1215"/>
                    <a:pt x="5298" y="1239"/>
                    <a:pt x="5203" y="1251"/>
                  </a:cubicBezTo>
                  <a:cubicBezTo>
                    <a:pt x="5096" y="1263"/>
                    <a:pt x="5001" y="1263"/>
                    <a:pt x="4905" y="1263"/>
                  </a:cubicBezTo>
                  <a:lnTo>
                    <a:pt x="4870" y="1215"/>
                  </a:lnTo>
                  <a:cubicBezTo>
                    <a:pt x="4882" y="1179"/>
                    <a:pt x="4905" y="1143"/>
                    <a:pt x="4929" y="1096"/>
                  </a:cubicBezTo>
                  <a:cubicBezTo>
                    <a:pt x="4977" y="1001"/>
                    <a:pt x="4929" y="882"/>
                    <a:pt x="4858" y="822"/>
                  </a:cubicBezTo>
                  <a:cubicBezTo>
                    <a:pt x="4810" y="786"/>
                    <a:pt x="4751" y="774"/>
                    <a:pt x="4703" y="774"/>
                  </a:cubicBezTo>
                  <a:cubicBezTo>
                    <a:pt x="4644" y="774"/>
                    <a:pt x="4608" y="786"/>
                    <a:pt x="4572" y="822"/>
                  </a:cubicBezTo>
                  <a:lnTo>
                    <a:pt x="4513" y="882"/>
                  </a:lnTo>
                  <a:cubicBezTo>
                    <a:pt x="4453" y="893"/>
                    <a:pt x="4394" y="905"/>
                    <a:pt x="4346" y="917"/>
                  </a:cubicBezTo>
                  <a:cubicBezTo>
                    <a:pt x="4251" y="953"/>
                    <a:pt x="4143" y="953"/>
                    <a:pt x="4024" y="965"/>
                  </a:cubicBezTo>
                  <a:cubicBezTo>
                    <a:pt x="3905" y="977"/>
                    <a:pt x="3798" y="977"/>
                    <a:pt x="3679" y="977"/>
                  </a:cubicBezTo>
                  <a:cubicBezTo>
                    <a:pt x="3536" y="977"/>
                    <a:pt x="3381" y="953"/>
                    <a:pt x="3215" y="917"/>
                  </a:cubicBezTo>
                  <a:cubicBezTo>
                    <a:pt x="3024" y="858"/>
                    <a:pt x="2822" y="774"/>
                    <a:pt x="2596" y="655"/>
                  </a:cubicBezTo>
                  <a:cubicBezTo>
                    <a:pt x="2477" y="584"/>
                    <a:pt x="2405" y="536"/>
                    <a:pt x="2322" y="465"/>
                  </a:cubicBezTo>
                  <a:cubicBezTo>
                    <a:pt x="2238" y="370"/>
                    <a:pt x="2167" y="286"/>
                    <a:pt x="2108" y="179"/>
                  </a:cubicBezTo>
                  <a:cubicBezTo>
                    <a:pt x="2084" y="131"/>
                    <a:pt x="2060" y="84"/>
                    <a:pt x="2048" y="60"/>
                  </a:cubicBezTo>
                  <a:cubicBezTo>
                    <a:pt x="2084" y="36"/>
                    <a:pt x="2048" y="0"/>
                    <a:pt x="19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192;p83">
              <a:extLst>
                <a:ext uri="{FF2B5EF4-FFF2-40B4-BE49-F238E27FC236}">
                  <a16:creationId xmlns:a16="http://schemas.microsoft.com/office/drawing/2014/main" id="{E154DE5A-D472-4EBD-9413-9210A295D5D7}"/>
                </a:ext>
              </a:extLst>
            </p:cNvPr>
            <p:cNvSpPr/>
            <p:nvPr/>
          </p:nvSpPr>
          <p:spPr>
            <a:xfrm>
              <a:off x="4247850" y="3883950"/>
              <a:ext cx="203600" cy="229500"/>
            </a:xfrm>
            <a:custGeom>
              <a:avLst/>
              <a:gdLst/>
              <a:ahLst/>
              <a:cxnLst/>
              <a:rect l="l" t="t" r="r" b="b"/>
              <a:pathLst>
                <a:path w="8144" h="9180" extrusionOk="0">
                  <a:moveTo>
                    <a:pt x="7894" y="0"/>
                  </a:moveTo>
                  <a:cubicBezTo>
                    <a:pt x="7811" y="12"/>
                    <a:pt x="7787" y="60"/>
                    <a:pt x="7751" y="107"/>
                  </a:cubicBezTo>
                  <a:cubicBezTo>
                    <a:pt x="7739" y="131"/>
                    <a:pt x="7727" y="167"/>
                    <a:pt x="7715" y="203"/>
                  </a:cubicBezTo>
                  <a:cubicBezTo>
                    <a:pt x="7680" y="286"/>
                    <a:pt x="7680" y="298"/>
                    <a:pt x="7668" y="322"/>
                  </a:cubicBezTo>
                  <a:lnTo>
                    <a:pt x="7620" y="322"/>
                  </a:lnTo>
                  <a:cubicBezTo>
                    <a:pt x="7513" y="345"/>
                    <a:pt x="7430" y="381"/>
                    <a:pt x="7334" y="429"/>
                  </a:cubicBezTo>
                  <a:lnTo>
                    <a:pt x="7263" y="464"/>
                  </a:lnTo>
                  <a:cubicBezTo>
                    <a:pt x="7215" y="476"/>
                    <a:pt x="7180" y="500"/>
                    <a:pt x="7132" y="524"/>
                  </a:cubicBezTo>
                  <a:cubicBezTo>
                    <a:pt x="7072" y="536"/>
                    <a:pt x="7025" y="548"/>
                    <a:pt x="6965" y="560"/>
                  </a:cubicBezTo>
                  <a:cubicBezTo>
                    <a:pt x="6882" y="584"/>
                    <a:pt x="6775" y="584"/>
                    <a:pt x="6668" y="584"/>
                  </a:cubicBezTo>
                  <a:lnTo>
                    <a:pt x="6465" y="584"/>
                  </a:lnTo>
                  <a:cubicBezTo>
                    <a:pt x="6358" y="584"/>
                    <a:pt x="6251" y="560"/>
                    <a:pt x="6156" y="548"/>
                  </a:cubicBezTo>
                  <a:lnTo>
                    <a:pt x="6156" y="548"/>
                  </a:lnTo>
                  <a:lnTo>
                    <a:pt x="6190" y="553"/>
                  </a:lnTo>
                  <a:lnTo>
                    <a:pt x="6190" y="553"/>
                  </a:lnTo>
                  <a:cubicBezTo>
                    <a:pt x="6147" y="548"/>
                    <a:pt x="6112" y="548"/>
                    <a:pt x="6084" y="548"/>
                  </a:cubicBezTo>
                  <a:cubicBezTo>
                    <a:pt x="6060" y="548"/>
                    <a:pt x="6025" y="548"/>
                    <a:pt x="6001" y="560"/>
                  </a:cubicBezTo>
                  <a:cubicBezTo>
                    <a:pt x="5894" y="584"/>
                    <a:pt x="5810" y="667"/>
                    <a:pt x="5751" y="798"/>
                  </a:cubicBezTo>
                  <a:cubicBezTo>
                    <a:pt x="5739" y="857"/>
                    <a:pt x="5739" y="917"/>
                    <a:pt x="5739" y="1000"/>
                  </a:cubicBezTo>
                  <a:lnTo>
                    <a:pt x="5739" y="1215"/>
                  </a:lnTo>
                  <a:cubicBezTo>
                    <a:pt x="5715" y="1262"/>
                    <a:pt x="5715" y="1310"/>
                    <a:pt x="5703" y="1357"/>
                  </a:cubicBezTo>
                  <a:cubicBezTo>
                    <a:pt x="5691" y="1381"/>
                    <a:pt x="5679" y="1393"/>
                    <a:pt x="5656" y="1429"/>
                  </a:cubicBezTo>
                  <a:cubicBezTo>
                    <a:pt x="5644" y="1441"/>
                    <a:pt x="5632" y="1476"/>
                    <a:pt x="5596" y="1488"/>
                  </a:cubicBezTo>
                  <a:cubicBezTo>
                    <a:pt x="5572" y="1500"/>
                    <a:pt x="5537" y="1524"/>
                    <a:pt x="5489" y="1548"/>
                  </a:cubicBezTo>
                  <a:cubicBezTo>
                    <a:pt x="5394" y="1584"/>
                    <a:pt x="5275" y="1584"/>
                    <a:pt x="5156" y="1619"/>
                  </a:cubicBezTo>
                  <a:lnTo>
                    <a:pt x="5096" y="1631"/>
                  </a:lnTo>
                  <a:lnTo>
                    <a:pt x="5167" y="1631"/>
                  </a:lnTo>
                  <a:cubicBezTo>
                    <a:pt x="4977" y="1655"/>
                    <a:pt x="4786" y="1667"/>
                    <a:pt x="4584" y="1667"/>
                  </a:cubicBezTo>
                  <a:lnTo>
                    <a:pt x="4239" y="1667"/>
                  </a:lnTo>
                  <a:cubicBezTo>
                    <a:pt x="4108" y="1631"/>
                    <a:pt x="3977" y="1596"/>
                    <a:pt x="3858" y="1548"/>
                  </a:cubicBezTo>
                  <a:cubicBezTo>
                    <a:pt x="3691" y="1476"/>
                    <a:pt x="3548" y="1381"/>
                    <a:pt x="3393" y="1298"/>
                  </a:cubicBezTo>
                  <a:lnTo>
                    <a:pt x="3322" y="1250"/>
                  </a:lnTo>
                  <a:lnTo>
                    <a:pt x="3191" y="1155"/>
                  </a:lnTo>
                  <a:cubicBezTo>
                    <a:pt x="3131" y="1119"/>
                    <a:pt x="3048" y="1060"/>
                    <a:pt x="2977" y="1024"/>
                  </a:cubicBezTo>
                  <a:cubicBezTo>
                    <a:pt x="2953" y="1012"/>
                    <a:pt x="2905" y="1012"/>
                    <a:pt x="2870" y="1012"/>
                  </a:cubicBezTo>
                  <a:cubicBezTo>
                    <a:pt x="2786" y="1012"/>
                    <a:pt x="2691" y="1036"/>
                    <a:pt x="2619" y="1095"/>
                  </a:cubicBezTo>
                  <a:cubicBezTo>
                    <a:pt x="2548" y="1155"/>
                    <a:pt x="2489" y="1203"/>
                    <a:pt x="2417" y="1250"/>
                  </a:cubicBezTo>
                  <a:cubicBezTo>
                    <a:pt x="2310" y="1310"/>
                    <a:pt x="2203" y="1357"/>
                    <a:pt x="2119" y="1393"/>
                  </a:cubicBezTo>
                  <a:cubicBezTo>
                    <a:pt x="1941" y="1476"/>
                    <a:pt x="1798" y="1512"/>
                    <a:pt x="1655" y="1536"/>
                  </a:cubicBezTo>
                  <a:cubicBezTo>
                    <a:pt x="1548" y="1548"/>
                    <a:pt x="1429" y="1548"/>
                    <a:pt x="1322" y="1548"/>
                  </a:cubicBezTo>
                  <a:lnTo>
                    <a:pt x="1072" y="1548"/>
                  </a:lnTo>
                  <a:cubicBezTo>
                    <a:pt x="881" y="1560"/>
                    <a:pt x="726" y="1715"/>
                    <a:pt x="726" y="1893"/>
                  </a:cubicBezTo>
                  <a:cubicBezTo>
                    <a:pt x="726" y="1953"/>
                    <a:pt x="750" y="1988"/>
                    <a:pt x="774" y="2048"/>
                  </a:cubicBezTo>
                  <a:cubicBezTo>
                    <a:pt x="750" y="2227"/>
                    <a:pt x="726" y="2405"/>
                    <a:pt x="726" y="2572"/>
                  </a:cubicBezTo>
                  <a:cubicBezTo>
                    <a:pt x="714" y="2750"/>
                    <a:pt x="703" y="2917"/>
                    <a:pt x="691" y="3084"/>
                  </a:cubicBezTo>
                  <a:cubicBezTo>
                    <a:pt x="607" y="3584"/>
                    <a:pt x="548" y="4001"/>
                    <a:pt x="464" y="4405"/>
                  </a:cubicBezTo>
                  <a:lnTo>
                    <a:pt x="417" y="4596"/>
                  </a:lnTo>
                  <a:cubicBezTo>
                    <a:pt x="369" y="4775"/>
                    <a:pt x="345" y="4965"/>
                    <a:pt x="310" y="5144"/>
                  </a:cubicBezTo>
                  <a:cubicBezTo>
                    <a:pt x="274" y="5370"/>
                    <a:pt x="238" y="5584"/>
                    <a:pt x="191" y="5798"/>
                  </a:cubicBezTo>
                  <a:cubicBezTo>
                    <a:pt x="107" y="6263"/>
                    <a:pt x="12" y="6715"/>
                    <a:pt x="0" y="7168"/>
                  </a:cubicBezTo>
                  <a:cubicBezTo>
                    <a:pt x="0" y="7311"/>
                    <a:pt x="0" y="7406"/>
                    <a:pt x="12" y="7525"/>
                  </a:cubicBezTo>
                  <a:cubicBezTo>
                    <a:pt x="36" y="7632"/>
                    <a:pt x="60" y="7739"/>
                    <a:pt x="95" y="7823"/>
                  </a:cubicBezTo>
                  <a:cubicBezTo>
                    <a:pt x="167" y="8084"/>
                    <a:pt x="238" y="8299"/>
                    <a:pt x="369" y="8513"/>
                  </a:cubicBezTo>
                  <a:cubicBezTo>
                    <a:pt x="512" y="8715"/>
                    <a:pt x="703" y="8882"/>
                    <a:pt x="893" y="8977"/>
                  </a:cubicBezTo>
                  <a:cubicBezTo>
                    <a:pt x="1012" y="9013"/>
                    <a:pt x="1131" y="9061"/>
                    <a:pt x="1250" y="9096"/>
                  </a:cubicBezTo>
                  <a:cubicBezTo>
                    <a:pt x="1405" y="9120"/>
                    <a:pt x="1548" y="9156"/>
                    <a:pt x="1703" y="9168"/>
                  </a:cubicBezTo>
                  <a:cubicBezTo>
                    <a:pt x="1798" y="9180"/>
                    <a:pt x="1905" y="9180"/>
                    <a:pt x="2012" y="9180"/>
                  </a:cubicBezTo>
                  <a:cubicBezTo>
                    <a:pt x="2322" y="9180"/>
                    <a:pt x="2667" y="9132"/>
                    <a:pt x="3036" y="9049"/>
                  </a:cubicBezTo>
                  <a:cubicBezTo>
                    <a:pt x="3227" y="9001"/>
                    <a:pt x="3465" y="8942"/>
                    <a:pt x="3703" y="8858"/>
                  </a:cubicBezTo>
                  <a:cubicBezTo>
                    <a:pt x="4001" y="8739"/>
                    <a:pt x="4239" y="8632"/>
                    <a:pt x="4453" y="8525"/>
                  </a:cubicBezTo>
                  <a:lnTo>
                    <a:pt x="4775" y="8358"/>
                  </a:lnTo>
                  <a:lnTo>
                    <a:pt x="5108" y="8180"/>
                  </a:lnTo>
                  <a:cubicBezTo>
                    <a:pt x="5286" y="8096"/>
                    <a:pt x="5477" y="7977"/>
                    <a:pt x="5703" y="7823"/>
                  </a:cubicBezTo>
                  <a:cubicBezTo>
                    <a:pt x="5882" y="7703"/>
                    <a:pt x="6025" y="7584"/>
                    <a:pt x="6179" y="7465"/>
                  </a:cubicBezTo>
                  <a:cubicBezTo>
                    <a:pt x="6322" y="7334"/>
                    <a:pt x="6477" y="7168"/>
                    <a:pt x="6644" y="6930"/>
                  </a:cubicBezTo>
                  <a:cubicBezTo>
                    <a:pt x="6739" y="6787"/>
                    <a:pt x="6834" y="6620"/>
                    <a:pt x="6941" y="6441"/>
                  </a:cubicBezTo>
                  <a:cubicBezTo>
                    <a:pt x="7061" y="6215"/>
                    <a:pt x="7144" y="6037"/>
                    <a:pt x="7191" y="5882"/>
                  </a:cubicBezTo>
                  <a:cubicBezTo>
                    <a:pt x="7263" y="5644"/>
                    <a:pt x="7322" y="5406"/>
                    <a:pt x="7370" y="5167"/>
                  </a:cubicBezTo>
                  <a:cubicBezTo>
                    <a:pt x="7418" y="5001"/>
                    <a:pt x="7442" y="4822"/>
                    <a:pt x="7489" y="4655"/>
                  </a:cubicBezTo>
                  <a:lnTo>
                    <a:pt x="7537" y="4477"/>
                  </a:lnTo>
                  <a:cubicBezTo>
                    <a:pt x="7572" y="4346"/>
                    <a:pt x="7608" y="4227"/>
                    <a:pt x="7632" y="4096"/>
                  </a:cubicBezTo>
                  <a:cubicBezTo>
                    <a:pt x="7668" y="3929"/>
                    <a:pt x="7680" y="3774"/>
                    <a:pt x="7715" y="3620"/>
                  </a:cubicBezTo>
                  <a:lnTo>
                    <a:pt x="7727" y="3465"/>
                  </a:lnTo>
                  <a:cubicBezTo>
                    <a:pt x="7775" y="3155"/>
                    <a:pt x="7799" y="2846"/>
                    <a:pt x="7846" y="2524"/>
                  </a:cubicBezTo>
                  <a:lnTo>
                    <a:pt x="7870" y="2215"/>
                  </a:lnTo>
                  <a:cubicBezTo>
                    <a:pt x="7918" y="1905"/>
                    <a:pt x="7918" y="1572"/>
                    <a:pt x="7918" y="1310"/>
                  </a:cubicBezTo>
                  <a:cubicBezTo>
                    <a:pt x="7918" y="1131"/>
                    <a:pt x="7918" y="941"/>
                    <a:pt x="7906" y="762"/>
                  </a:cubicBezTo>
                  <a:lnTo>
                    <a:pt x="7918" y="679"/>
                  </a:lnTo>
                  <a:cubicBezTo>
                    <a:pt x="7965" y="643"/>
                    <a:pt x="8013" y="584"/>
                    <a:pt x="8037" y="536"/>
                  </a:cubicBezTo>
                  <a:cubicBezTo>
                    <a:pt x="8073" y="476"/>
                    <a:pt x="8096" y="429"/>
                    <a:pt x="8108" y="357"/>
                  </a:cubicBezTo>
                  <a:lnTo>
                    <a:pt x="8132" y="310"/>
                  </a:lnTo>
                  <a:cubicBezTo>
                    <a:pt x="8144" y="286"/>
                    <a:pt x="8144" y="250"/>
                    <a:pt x="8144" y="226"/>
                  </a:cubicBezTo>
                  <a:cubicBezTo>
                    <a:pt x="8144" y="179"/>
                    <a:pt x="8132" y="143"/>
                    <a:pt x="8108" y="119"/>
                  </a:cubicBezTo>
                  <a:cubicBezTo>
                    <a:pt x="8096" y="83"/>
                    <a:pt x="8073" y="60"/>
                    <a:pt x="8037" y="36"/>
                  </a:cubicBezTo>
                  <a:cubicBezTo>
                    <a:pt x="8025" y="0"/>
                    <a:pt x="8001" y="0"/>
                    <a:pt x="795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193;p83">
              <a:extLst>
                <a:ext uri="{FF2B5EF4-FFF2-40B4-BE49-F238E27FC236}">
                  <a16:creationId xmlns:a16="http://schemas.microsoft.com/office/drawing/2014/main" id="{F1A70AFB-E972-41FE-906D-EA36F8EB54D9}"/>
                </a:ext>
              </a:extLst>
            </p:cNvPr>
            <p:cNvSpPr/>
            <p:nvPr/>
          </p:nvSpPr>
          <p:spPr>
            <a:xfrm>
              <a:off x="3804025" y="3886025"/>
              <a:ext cx="253925" cy="198850"/>
            </a:xfrm>
            <a:custGeom>
              <a:avLst/>
              <a:gdLst/>
              <a:ahLst/>
              <a:cxnLst/>
              <a:rect l="l" t="t" r="r" b="b"/>
              <a:pathLst>
                <a:path w="10157" h="7954" extrusionOk="0">
                  <a:moveTo>
                    <a:pt x="656" y="0"/>
                  </a:moveTo>
                  <a:lnTo>
                    <a:pt x="608" y="24"/>
                  </a:lnTo>
                  <a:lnTo>
                    <a:pt x="596" y="24"/>
                  </a:lnTo>
                  <a:cubicBezTo>
                    <a:pt x="549" y="24"/>
                    <a:pt x="513" y="36"/>
                    <a:pt x="465" y="36"/>
                  </a:cubicBezTo>
                  <a:lnTo>
                    <a:pt x="346" y="48"/>
                  </a:lnTo>
                  <a:lnTo>
                    <a:pt x="227" y="60"/>
                  </a:lnTo>
                  <a:cubicBezTo>
                    <a:pt x="179" y="84"/>
                    <a:pt x="132" y="108"/>
                    <a:pt x="96" y="143"/>
                  </a:cubicBezTo>
                  <a:cubicBezTo>
                    <a:pt x="37" y="203"/>
                    <a:pt x="1" y="274"/>
                    <a:pt x="1" y="346"/>
                  </a:cubicBezTo>
                  <a:cubicBezTo>
                    <a:pt x="1" y="417"/>
                    <a:pt x="37" y="501"/>
                    <a:pt x="96" y="560"/>
                  </a:cubicBezTo>
                  <a:cubicBezTo>
                    <a:pt x="120" y="584"/>
                    <a:pt x="168" y="620"/>
                    <a:pt x="215" y="631"/>
                  </a:cubicBezTo>
                  <a:cubicBezTo>
                    <a:pt x="191" y="679"/>
                    <a:pt x="191" y="739"/>
                    <a:pt x="191" y="774"/>
                  </a:cubicBezTo>
                  <a:cubicBezTo>
                    <a:pt x="191" y="870"/>
                    <a:pt x="215" y="953"/>
                    <a:pt x="227" y="1048"/>
                  </a:cubicBezTo>
                  <a:lnTo>
                    <a:pt x="239" y="1120"/>
                  </a:lnTo>
                  <a:cubicBezTo>
                    <a:pt x="275" y="1346"/>
                    <a:pt x="310" y="1548"/>
                    <a:pt x="370" y="1774"/>
                  </a:cubicBezTo>
                  <a:lnTo>
                    <a:pt x="394" y="1834"/>
                  </a:lnTo>
                  <a:cubicBezTo>
                    <a:pt x="430" y="2036"/>
                    <a:pt x="489" y="2263"/>
                    <a:pt x="549" y="2477"/>
                  </a:cubicBezTo>
                  <a:cubicBezTo>
                    <a:pt x="596" y="2656"/>
                    <a:pt x="668" y="2846"/>
                    <a:pt x="775" y="3084"/>
                  </a:cubicBezTo>
                  <a:cubicBezTo>
                    <a:pt x="965" y="3549"/>
                    <a:pt x="1144" y="3918"/>
                    <a:pt x="1322" y="4263"/>
                  </a:cubicBezTo>
                  <a:cubicBezTo>
                    <a:pt x="1430" y="4453"/>
                    <a:pt x="1537" y="4644"/>
                    <a:pt x="1656" y="4822"/>
                  </a:cubicBezTo>
                  <a:cubicBezTo>
                    <a:pt x="1775" y="4989"/>
                    <a:pt x="1894" y="5156"/>
                    <a:pt x="2025" y="5311"/>
                  </a:cubicBezTo>
                  <a:lnTo>
                    <a:pt x="2073" y="5358"/>
                  </a:lnTo>
                  <a:cubicBezTo>
                    <a:pt x="2299" y="5644"/>
                    <a:pt x="2596" y="6013"/>
                    <a:pt x="2930" y="6346"/>
                  </a:cubicBezTo>
                  <a:cubicBezTo>
                    <a:pt x="3108" y="6501"/>
                    <a:pt x="3287" y="6656"/>
                    <a:pt x="3466" y="6775"/>
                  </a:cubicBezTo>
                  <a:lnTo>
                    <a:pt x="3692" y="6906"/>
                  </a:lnTo>
                  <a:lnTo>
                    <a:pt x="3787" y="6954"/>
                  </a:lnTo>
                  <a:lnTo>
                    <a:pt x="3918" y="7025"/>
                  </a:lnTo>
                  <a:lnTo>
                    <a:pt x="4049" y="7097"/>
                  </a:lnTo>
                  <a:cubicBezTo>
                    <a:pt x="4180" y="7180"/>
                    <a:pt x="4323" y="7239"/>
                    <a:pt x="4442" y="7299"/>
                  </a:cubicBezTo>
                  <a:lnTo>
                    <a:pt x="4644" y="7394"/>
                  </a:lnTo>
                  <a:cubicBezTo>
                    <a:pt x="4871" y="7513"/>
                    <a:pt x="5073" y="7609"/>
                    <a:pt x="5287" y="7680"/>
                  </a:cubicBezTo>
                  <a:cubicBezTo>
                    <a:pt x="5525" y="7775"/>
                    <a:pt x="5764" y="7835"/>
                    <a:pt x="5990" y="7859"/>
                  </a:cubicBezTo>
                  <a:cubicBezTo>
                    <a:pt x="6240" y="7906"/>
                    <a:pt x="6442" y="7930"/>
                    <a:pt x="6668" y="7954"/>
                  </a:cubicBezTo>
                  <a:lnTo>
                    <a:pt x="7264" y="7954"/>
                  </a:lnTo>
                  <a:cubicBezTo>
                    <a:pt x="7442" y="7954"/>
                    <a:pt x="7633" y="7954"/>
                    <a:pt x="7811" y="7930"/>
                  </a:cubicBezTo>
                  <a:cubicBezTo>
                    <a:pt x="8204" y="7906"/>
                    <a:pt x="8502" y="7847"/>
                    <a:pt x="8764" y="7740"/>
                  </a:cubicBezTo>
                  <a:cubicBezTo>
                    <a:pt x="8931" y="7680"/>
                    <a:pt x="9085" y="7597"/>
                    <a:pt x="9228" y="7513"/>
                  </a:cubicBezTo>
                  <a:cubicBezTo>
                    <a:pt x="9347" y="7454"/>
                    <a:pt x="9478" y="7370"/>
                    <a:pt x="9585" y="7251"/>
                  </a:cubicBezTo>
                  <a:cubicBezTo>
                    <a:pt x="9776" y="7037"/>
                    <a:pt x="9931" y="6799"/>
                    <a:pt x="10050" y="6549"/>
                  </a:cubicBezTo>
                  <a:cubicBezTo>
                    <a:pt x="10074" y="6489"/>
                    <a:pt x="10097" y="6430"/>
                    <a:pt x="10109" y="6370"/>
                  </a:cubicBezTo>
                  <a:cubicBezTo>
                    <a:pt x="10121" y="6287"/>
                    <a:pt x="10133" y="6180"/>
                    <a:pt x="10133" y="6073"/>
                  </a:cubicBezTo>
                  <a:cubicBezTo>
                    <a:pt x="10133" y="5965"/>
                    <a:pt x="10157" y="5870"/>
                    <a:pt x="10133" y="5763"/>
                  </a:cubicBezTo>
                  <a:cubicBezTo>
                    <a:pt x="10109" y="5394"/>
                    <a:pt x="9978" y="5001"/>
                    <a:pt x="9752" y="4584"/>
                  </a:cubicBezTo>
                  <a:cubicBezTo>
                    <a:pt x="9657" y="4406"/>
                    <a:pt x="9562" y="4227"/>
                    <a:pt x="9443" y="4049"/>
                  </a:cubicBezTo>
                  <a:cubicBezTo>
                    <a:pt x="9383" y="3941"/>
                    <a:pt x="9300" y="3846"/>
                    <a:pt x="9228" y="3739"/>
                  </a:cubicBezTo>
                  <a:cubicBezTo>
                    <a:pt x="9181" y="3668"/>
                    <a:pt x="9121" y="3584"/>
                    <a:pt x="9085" y="3513"/>
                  </a:cubicBezTo>
                  <a:lnTo>
                    <a:pt x="8919" y="3275"/>
                  </a:lnTo>
                  <a:cubicBezTo>
                    <a:pt x="8847" y="3168"/>
                    <a:pt x="8788" y="3072"/>
                    <a:pt x="8704" y="2965"/>
                  </a:cubicBezTo>
                  <a:cubicBezTo>
                    <a:pt x="8609" y="2798"/>
                    <a:pt x="8514" y="2620"/>
                    <a:pt x="8431" y="2429"/>
                  </a:cubicBezTo>
                  <a:lnTo>
                    <a:pt x="8407" y="2382"/>
                  </a:lnTo>
                  <a:lnTo>
                    <a:pt x="8395" y="2334"/>
                  </a:lnTo>
                  <a:lnTo>
                    <a:pt x="8347" y="2239"/>
                  </a:lnTo>
                  <a:lnTo>
                    <a:pt x="8264" y="2013"/>
                  </a:lnTo>
                  <a:cubicBezTo>
                    <a:pt x="8228" y="1941"/>
                    <a:pt x="8169" y="1834"/>
                    <a:pt x="8097" y="1774"/>
                  </a:cubicBezTo>
                  <a:cubicBezTo>
                    <a:pt x="8050" y="1727"/>
                    <a:pt x="8014" y="1715"/>
                    <a:pt x="7954" y="1679"/>
                  </a:cubicBezTo>
                  <a:cubicBezTo>
                    <a:pt x="7919" y="1667"/>
                    <a:pt x="7907" y="1667"/>
                    <a:pt x="7871" y="1667"/>
                  </a:cubicBezTo>
                  <a:cubicBezTo>
                    <a:pt x="7847" y="1667"/>
                    <a:pt x="7799" y="1667"/>
                    <a:pt x="7776" y="1679"/>
                  </a:cubicBezTo>
                  <a:cubicBezTo>
                    <a:pt x="7716" y="1703"/>
                    <a:pt x="7680" y="1703"/>
                    <a:pt x="7657" y="1715"/>
                  </a:cubicBezTo>
                  <a:cubicBezTo>
                    <a:pt x="7538" y="1739"/>
                    <a:pt x="7442" y="1774"/>
                    <a:pt x="7371" y="1786"/>
                  </a:cubicBezTo>
                  <a:lnTo>
                    <a:pt x="7264" y="1786"/>
                  </a:lnTo>
                  <a:cubicBezTo>
                    <a:pt x="7216" y="1774"/>
                    <a:pt x="7192" y="1774"/>
                    <a:pt x="7145" y="1763"/>
                  </a:cubicBezTo>
                  <a:cubicBezTo>
                    <a:pt x="7097" y="1727"/>
                    <a:pt x="7037" y="1703"/>
                    <a:pt x="7002" y="1667"/>
                  </a:cubicBezTo>
                  <a:lnTo>
                    <a:pt x="6954" y="1644"/>
                  </a:lnTo>
                  <a:cubicBezTo>
                    <a:pt x="6835" y="1536"/>
                    <a:pt x="6704" y="1429"/>
                    <a:pt x="6537" y="1417"/>
                  </a:cubicBezTo>
                  <a:cubicBezTo>
                    <a:pt x="6490" y="1405"/>
                    <a:pt x="6430" y="1405"/>
                    <a:pt x="6383" y="1405"/>
                  </a:cubicBezTo>
                  <a:cubicBezTo>
                    <a:pt x="6323" y="1405"/>
                    <a:pt x="6264" y="1417"/>
                    <a:pt x="6204" y="1429"/>
                  </a:cubicBezTo>
                  <a:cubicBezTo>
                    <a:pt x="6145" y="1441"/>
                    <a:pt x="6085" y="1477"/>
                    <a:pt x="6025" y="1501"/>
                  </a:cubicBezTo>
                  <a:lnTo>
                    <a:pt x="5990" y="1524"/>
                  </a:lnTo>
                  <a:cubicBezTo>
                    <a:pt x="5894" y="1548"/>
                    <a:pt x="5811" y="1596"/>
                    <a:pt x="5728" y="1620"/>
                  </a:cubicBezTo>
                  <a:cubicBezTo>
                    <a:pt x="5633" y="1667"/>
                    <a:pt x="5525" y="1715"/>
                    <a:pt x="5418" y="1739"/>
                  </a:cubicBezTo>
                  <a:cubicBezTo>
                    <a:pt x="5311" y="1774"/>
                    <a:pt x="5216" y="1798"/>
                    <a:pt x="5109" y="1822"/>
                  </a:cubicBezTo>
                  <a:lnTo>
                    <a:pt x="5037" y="1834"/>
                  </a:lnTo>
                  <a:lnTo>
                    <a:pt x="4656" y="1834"/>
                  </a:lnTo>
                  <a:cubicBezTo>
                    <a:pt x="4454" y="1798"/>
                    <a:pt x="4275" y="1739"/>
                    <a:pt x="4097" y="1679"/>
                  </a:cubicBezTo>
                  <a:cubicBezTo>
                    <a:pt x="4037" y="1655"/>
                    <a:pt x="3978" y="1620"/>
                    <a:pt x="3930" y="1584"/>
                  </a:cubicBezTo>
                  <a:cubicBezTo>
                    <a:pt x="3906" y="1560"/>
                    <a:pt x="3882" y="1536"/>
                    <a:pt x="3859" y="1524"/>
                  </a:cubicBezTo>
                  <a:cubicBezTo>
                    <a:pt x="3811" y="1465"/>
                    <a:pt x="3799" y="1417"/>
                    <a:pt x="3763" y="1382"/>
                  </a:cubicBezTo>
                  <a:cubicBezTo>
                    <a:pt x="3751" y="1370"/>
                    <a:pt x="3751" y="1358"/>
                    <a:pt x="3739" y="1346"/>
                  </a:cubicBezTo>
                  <a:lnTo>
                    <a:pt x="3739" y="1286"/>
                  </a:lnTo>
                  <a:cubicBezTo>
                    <a:pt x="3739" y="1132"/>
                    <a:pt x="3620" y="1012"/>
                    <a:pt x="3466" y="1012"/>
                  </a:cubicBezTo>
                  <a:cubicBezTo>
                    <a:pt x="3370" y="1012"/>
                    <a:pt x="3275" y="1024"/>
                    <a:pt x="3192" y="1060"/>
                  </a:cubicBezTo>
                  <a:lnTo>
                    <a:pt x="3085" y="1084"/>
                  </a:lnTo>
                  <a:lnTo>
                    <a:pt x="2858" y="1132"/>
                  </a:lnTo>
                  <a:lnTo>
                    <a:pt x="2668" y="1191"/>
                  </a:lnTo>
                  <a:cubicBezTo>
                    <a:pt x="2561" y="1227"/>
                    <a:pt x="2454" y="1263"/>
                    <a:pt x="2358" y="1298"/>
                  </a:cubicBezTo>
                  <a:lnTo>
                    <a:pt x="2263" y="1322"/>
                  </a:lnTo>
                  <a:lnTo>
                    <a:pt x="1954" y="1417"/>
                  </a:lnTo>
                  <a:lnTo>
                    <a:pt x="1799" y="1417"/>
                  </a:lnTo>
                  <a:cubicBezTo>
                    <a:pt x="1727" y="1417"/>
                    <a:pt x="1644" y="1417"/>
                    <a:pt x="1561" y="1405"/>
                  </a:cubicBezTo>
                  <a:cubicBezTo>
                    <a:pt x="1465" y="1382"/>
                    <a:pt x="1358" y="1358"/>
                    <a:pt x="1263" y="1322"/>
                  </a:cubicBezTo>
                  <a:lnTo>
                    <a:pt x="1203" y="1286"/>
                  </a:lnTo>
                  <a:cubicBezTo>
                    <a:pt x="1168" y="1227"/>
                    <a:pt x="1144" y="1179"/>
                    <a:pt x="1120" y="1143"/>
                  </a:cubicBezTo>
                  <a:cubicBezTo>
                    <a:pt x="1084" y="1072"/>
                    <a:pt x="1072" y="1001"/>
                    <a:pt x="1061" y="905"/>
                  </a:cubicBezTo>
                  <a:cubicBezTo>
                    <a:pt x="1061" y="822"/>
                    <a:pt x="1061" y="751"/>
                    <a:pt x="1049" y="655"/>
                  </a:cubicBezTo>
                  <a:lnTo>
                    <a:pt x="1049" y="453"/>
                  </a:lnTo>
                  <a:cubicBezTo>
                    <a:pt x="1049" y="393"/>
                    <a:pt x="1025" y="310"/>
                    <a:pt x="1013" y="250"/>
                  </a:cubicBezTo>
                  <a:cubicBezTo>
                    <a:pt x="1001" y="191"/>
                    <a:pt x="965" y="131"/>
                    <a:pt x="930" y="96"/>
                  </a:cubicBezTo>
                  <a:cubicBezTo>
                    <a:pt x="822" y="36"/>
                    <a:pt x="763" y="24"/>
                    <a:pt x="65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194;p83">
              <a:extLst>
                <a:ext uri="{FF2B5EF4-FFF2-40B4-BE49-F238E27FC236}">
                  <a16:creationId xmlns:a16="http://schemas.microsoft.com/office/drawing/2014/main" id="{D5883210-65FF-4D17-8BAA-D5773CEAC968}"/>
                </a:ext>
              </a:extLst>
            </p:cNvPr>
            <p:cNvSpPr/>
            <p:nvPr/>
          </p:nvSpPr>
          <p:spPr>
            <a:xfrm>
              <a:off x="4021625" y="2443100"/>
              <a:ext cx="173850" cy="78800"/>
            </a:xfrm>
            <a:custGeom>
              <a:avLst/>
              <a:gdLst/>
              <a:ahLst/>
              <a:cxnLst/>
              <a:rect l="l" t="t" r="r" b="b"/>
              <a:pathLst>
                <a:path w="6954" h="3152" extrusionOk="0">
                  <a:moveTo>
                    <a:pt x="2549" y="1159"/>
                  </a:moveTo>
                  <a:cubicBezTo>
                    <a:pt x="2549" y="1160"/>
                    <a:pt x="2549" y="1160"/>
                    <a:pt x="2549" y="1161"/>
                  </a:cubicBezTo>
                  <a:lnTo>
                    <a:pt x="2549" y="1161"/>
                  </a:lnTo>
                  <a:cubicBezTo>
                    <a:pt x="2549" y="1161"/>
                    <a:pt x="2549" y="1160"/>
                    <a:pt x="2549" y="1159"/>
                  </a:cubicBezTo>
                  <a:close/>
                  <a:moveTo>
                    <a:pt x="2574" y="1205"/>
                  </a:moveTo>
                  <a:cubicBezTo>
                    <a:pt x="2578" y="1211"/>
                    <a:pt x="2584" y="1216"/>
                    <a:pt x="2596" y="1222"/>
                  </a:cubicBezTo>
                  <a:cubicBezTo>
                    <a:pt x="2590" y="1216"/>
                    <a:pt x="2581" y="1211"/>
                    <a:pt x="2574" y="1205"/>
                  </a:cubicBezTo>
                  <a:close/>
                  <a:moveTo>
                    <a:pt x="2715" y="1341"/>
                  </a:moveTo>
                  <a:cubicBezTo>
                    <a:pt x="2711" y="1349"/>
                    <a:pt x="2708" y="1352"/>
                    <a:pt x="2707" y="1352"/>
                  </a:cubicBezTo>
                  <a:cubicBezTo>
                    <a:pt x="2703" y="1352"/>
                    <a:pt x="2703" y="1341"/>
                    <a:pt x="2703" y="1341"/>
                  </a:cubicBezTo>
                  <a:close/>
                  <a:moveTo>
                    <a:pt x="4624" y="1"/>
                  </a:moveTo>
                  <a:cubicBezTo>
                    <a:pt x="4588" y="1"/>
                    <a:pt x="4552" y="4"/>
                    <a:pt x="4513" y="8"/>
                  </a:cubicBezTo>
                  <a:cubicBezTo>
                    <a:pt x="4406" y="20"/>
                    <a:pt x="4310" y="20"/>
                    <a:pt x="4203" y="56"/>
                  </a:cubicBezTo>
                  <a:cubicBezTo>
                    <a:pt x="4084" y="79"/>
                    <a:pt x="3965" y="91"/>
                    <a:pt x="3846" y="139"/>
                  </a:cubicBezTo>
                  <a:cubicBezTo>
                    <a:pt x="3715" y="187"/>
                    <a:pt x="3572" y="258"/>
                    <a:pt x="3453" y="329"/>
                  </a:cubicBezTo>
                  <a:cubicBezTo>
                    <a:pt x="3322" y="413"/>
                    <a:pt x="3203" y="508"/>
                    <a:pt x="3096" y="627"/>
                  </a:cubicBezTo>
                  <a:cubicBezTo>
                    <a:pt x="3013" y="734"/>
                    <a:pt x="2941" y="865"/>
                    <a:pt x="2858" y="984"/>
                  </a:cubicBezTo>
                  <a:cubicBezTo>
                    <a:pt x="2822" y="1068"/>
                    <a:pt x="2786" y="1139"/>
                    <a:pt x="2739" y="1211"/>
                  </a:cubicBezTo>
                  <a:cubicBezTo>
                    <a:pt x="2715" y="1246"/>
                    <a:pt x="2703" y="1282"/>
                    <a:pt x="2667" y="1318"/>
                  </a:cubicBezTo>
                  <a:lnTo>
                    <a:pt x="2655" y="1330"/>
                  </a:lnTo>
                  <a:cubicBezTo>
                    <a:pt x="2622" y="1286"/>
                    <a:pt x="2600" y="1252"/>
                    <a:pt x="2568" y="1200"/>
                  </a:cubicBezTo>
                  <a:lnTo>
                    <a:pt x="2568" y="1200"/>
                  </a:lnTo>
                  <a:cubicBezTo>
                    <a:pt x="2570" y="1201"/>
                    <a:pt x="2572" y="1203"/>
                    <a:pt x="2574" y="1205"/>
                  </a:cubicBezTo>
                  <a:lnTo>
                    <a:pt x="2574" y="1205"/>
                  </a:lnTo>
                  <a:cubicBezTo>
                    <a:pt x="2569" y="1199"/>
                    <a:pt x="2566" y="1193"/>
                    <a:pt x="2560" y="1187"/>
                  </a:cubicBezTo>
                  <a:lnTo>
                    <a:pt x="2560" y="1187"/>
                  </a:lnTo>
                  <a:cubicBezTo>
                    <a:pt x="2563" y="1191"/>
                    <a:pt x="2566" y="1196"/>
                    <a:pt x="2568" y="1200"/>
                  </a:cubicBezTo>
                  <a:lnTo>
                    <a:pt x="2568" y="1200"/>
                  </a:lnTo>
                  <a:cubicBezTo>
                    <a:pt x="2563" y="1196"/>
                    <a:pt x="2560" y="1191"/>
                    <a:pt x="2560" y="1187"/>
                  </a:cubicBezTo>
                  <a:lnTo>
                    <a:pt x="2560" y="1187"/>
                  </a:lnTo>
                  <a:cubicBezTo>
                    <a:pt x="2560" y="1187"/>
                    <a:pt x="2560" y="1187"/>
                    <a:pt x="2560" y="1187"/>
                  </a:cubicBezTo>
                  <a:cubicBezTo>
                    <a:pt x="2557" y="1178"/>
                    <a:pt x="2553" y="1169"/>
                    <a:pt x="2549" y="1161"/>
                  </a:cubicBezTo>
                  <a:lnTo>
                    <a:pt x="2549" y="1161"/>
                  </a:lnTo>
                  <a:cubicBezTo>
                    <a:pt x="2551" y="1163"/>
                    <a:pt x="2554" y="1163"/>
                    <a:pt x="2560" y="1163"/>
                  </a:cubicBezTo>
                  <a:cubicBezTo>
                    <a:pt x="2548" y="1163"/>
                    <a:pt x="2548" y="1151"/>
                    <a:pt x="2548" y="1151"/>
                  </a:cubicBezTo>
                  <a:lnTo>
                    <a:pt x="2548" y="1151"/>
                  </a:lnTo>
                  <a:cubicBezTo>
                    <a:pt x="2548" y="1155"/>
                    <a:pt x="2548" y="1158"/>
                    <a:pt x="2549" y="1159"/>
                  </a:cubicBezTo>
                  <a:lnTo>
                    <a:pt x="2549" y="1159"/>
                  </a:lnTo>
                  <a:cubicBezTo>
                    <a:pt x="2493" y="1027"/>
                    <a:pt x="2435" y="906"/>
                    <a:pt x="2346" y="806"/>
                  </a:cubicBezTo>
                  <a:cubicBezTo>
                    <a:pt x="2286" y="734"/>
                    <a:pt x="2203" y="663"/>
                    <a:pt x="2132" y="603"/>
                  </a:cubicBezTo>
                  <a:cubicBezTo>
                    <a:pt x="2072" y="556"/>
                    <a:pt x="2001" y="508"/>
                    <a:pt x="1929" y="484"/>
                  </a:cubicBezTo>
                  <a:cubicBezTo>
                    <a:pt x="1833" y="441"/>
                    <a:pt x="1729" y="423"/>
                    <a:pt x="1624" y="423"/>
                  </a:cubicBezTo>
                  <a:cubicBezTo>
                    <a:pt x="1497" y="423"/>
                    <a:pt x="1368" y="450"/>
                    <a:pt x="1251" y="496"/>
                  </a:cubicBezTo>
                  <a:cubicBezTo>
                    <a:pt x="1131" y="544"/>
                    <a:pt x="1036" y="603"/>
                    <a:pt x="929" y="663"/>
                  </a:cubicBezTo>
                  <a:cubicBezTo>
                    <a:pt x="810" y="734"/>
                    <a:pt x="703" y="830"/>
                    <a:pt x="584" y="925"/>
                  </a:cubicBezTo>
                  <a:cubicBezTo>
                    <a:pt x="500" y="1020"/>
                    <a:pt x="417" y="1127"/>
                    <a:pt x="358" y="1222"/>
                  </a:cubicBezTo>
                  <a:cubicBezTo>
                    <a:pt x="298" y="1330"/>
                    <a:pt x="262" y="1425"/>
                    <a:pt x="227" y="1544"/>
                  </a:cubicBezTo>
                  <a:cubicBezTo>
                    <a:pt x="179" y="1639"/>
                    <a:pt x="155" y="1746"/>
                    <a:pt x="119" y="1865"/>
                  </a:cubicBezTo>
                  <a:cubicBezTo>
                    <a:pt x="108" y="1961"/>
                    <a:pt x="108" y="2056"/>
                    <a:pt x="96" y="2151"/>
                  </a:cubicBezTo>
                  <a:cubicBezTo>
                    <a:pt x="96" y="2211"/>
                    <a:pt x="96" y="2258"/>
                    <a:pt x="108" y="2318"/>
                  </a:cubicBezTo>
                  <a:cubicBezTo>
                    <a:pt x="60" y="2330"/>
                    <a:pt x="24" y="2377"/>
                    <a:pt x="24" y="2437"/>
                  </a:cubicBezTo>
                  <a:cubicBezTo>
                    <a:pt x="0" y="2520"/>
                    <a:pt x="60" y="2592"/>
                    <a:pt x="155" y="2615"/>
                  </a:cubicBezTo>
                  <a:cubicBezTo>
                    <a:pt x="227" y="2627"/>
                    <a:pt x="286" y="2639"/>
                    <a:pt x="358" y="2675"/>
                  </a:cubicBezTo>
                  <a:cubicBezTo>
                    <a:pt x="405" y="2699"/>
                    <a:pt x="465" y="2735"/>
                    <a:pt x="524" y="2758"/>
                  </a:cubicBezTo>
                  <a:cubicBezTo>
                    <a:pt x="584" y="2794"/>
                    <a:pt x="655" y="2806"/>
                    <a:pt x="739" y="2830"/>
                  </a:cubicBezTo>
                  <a:cubicBezTo>
                    <a:pt x="810" y="2865"/>
                    <a:pt x="893" y="2877"/>
                    <a:pt x="989" y="2889"/>
                  </a:cubicBezTo>
                  <a:cubicBezTo>
                    <a:pt x="1036" y="2889"/>
                    <a:pt x="1072" y="2913"/>
                    <a:pt x="1120" y="2913"/>
                  </a:cubicBezTo>
                  <a:cubicBezTo>
                    <a:pt x="1239" y="2937"/>
                    <a:pt x="1346" y="2949"/>
                    <a:pt x="1465" y="2985"/>
                  </a:cubicBezTo>
                  <a:cubicBezTo>
                    <a:pt x="1584" y="3008"/>
                    <a:pt x="1691" y="3032"/>
                    <a:pt x="1810" y="3056"/>
                  </a:cubicBezTo>
                  <a:cubicBezTo>
                    <a:pt x="2239" y="3127"/>
                    <a:pt x="2679" y="3127"/>
                    <a:pt x="3132" y="3151"/>
                  </a:cubicBezTo>
                  <a:cubicBezTo>
                    <a:pt x="3358" y="3151"/>
                    <a:pt x="3572" y="3151"/>
                    <a:pt x="3798" y="3127"/>
                  </a:cubicBezTo>
                  <a:cubicBezTo>
                    <a:pt x="4025" y="3116"/>
                    <a:pt x="4251" y="3104"/>
                    <a:pt x="4465" y="3068"/>
                  </a:cubicBezTo>
                  <a:cubicBezTo>
                    <a:pt x="4703" y="3044"/>
                    <a:pt x="4941" y="2973"/>
                    <a:pt x="5180" y="2877"/>
                  </a:cubicBezTo>
                  <a:cubicBezTo>
                    <a:pt x="5394" y="2806"/>
                    <a:pt x="5584" y="2735"/>
                    <a:pt x="5775" y="2639"/>
                  </a:cubicBezTo>
                  <a:cubicBezTo>
                    <a:pt x="5977" y="2556"/>
                    <a:pt x="6180" y="2461"/>
                    <a:pt x="6370" y="2354"/>
                  </a:cubicBezTo>
                  <a:cubicBezTo>
                    <a:pt x="6465" y="2318"/>
                    <a:pt x="6549" y="2258"/>
                    <a:pt x="6644" y="2211"/>
                  </a:cubicBezTo>
                  <a:cubicBezTo>
                    <a:pt x="6692" y="2175"/>
                    <a:pt x="6751" y="2151"/>
                    <a:pt x="6775" y="2103"/>
                  </a:cubicBezTo>
                  <a:cubicBezTo>
                    <a:pt x="6846" y="2044"/>
                    <a:pt x="6894" y="1984"/>
                    <a:pt x="6930" y="1901"/>
                  </a:cubicBezTo>
                  <a:cubicBezTo>
                    <a:pt x="6954" y="1818"/>
                    <a:pt x="6954" y="1746"/>
                    <a:pt x="6954" y="1663"/>
                  </a:cubicBezTo>
                  <a:cubicBezTo>
                    <a:pt x="6942" y="1544"/>
                    <a:pt x="6882" y="1437"/>
                    <a:pt x="6823" y="1330"/>
                  </a:cubicBezTo>
                  <a:cubicBezTo>
                    <a:pt x="6775" y="1246"/>
                    <a:pt x="6704" y="1151"/>
                    <a:pt x="6644" y="1068"/>
                  </a:cubicBezTo>
                  <a:lnTo>
                    <a:pt x="6418" y="746"/>
                  </a:lnTo>
                  <a:cubicBezTo>
                    <a:pt x="6275" y="568"/>
                    <a:pt x="6073" y="413"/>
                    <a:pt x="5870" y="294"/>
                  </a:cubicBezTo>
                  <a:cubicBezTo>
                    <a:pt x="5775" y="246"/>
                    <a:pt x="5692" y="198"/>
                    <a:pt x="5584" y="175"/>
                  </a:cubicBezTo>
                  <a:cubicBezTo>
                    <a:pt x="5477" y="127"/>
                    <a:pt x="5358" y="91"/>
                    <a:pt x="5239" y="68"/>
                  </a:cubicBezTo>
                  <a:cubicBezTo>
                    <a:pt x="5108" y="56"/>
                    <a:pt x="4977" y="32"/>
                    <a:pt x="4834" y="32"/>
                  </a:cubicBezTo>
                  <a:cubicBezTo>
                    <a:pt x="4751" y="9"/>
                    <a:pt x="4687" y="1"/>
                    <a:pt x="462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3195;p83">
              <a:extLst>
                <a:ext uri="{FF2B5EF4-FFF2-40B4-BE49-F238E27FC236}">
                  <a16:creationId xmlns:a16="http://schemas.microsoft.com/office/drawing/2014/main" id="{BA054BBF-78BA-481F-9B2C-129A581DD686}"/>
                </a:ext>
              </a:extLst>
            </p:cNvPr>
            <p:cNvSpPr/>
            <p:nvPr/>
          </p:nvSpPr>
          <p:spPr>
            <a:xfrm>
              <a:off x="3903750" y="2971025"/>
              <a:ext cx="122350" cy="505450"/>
            </a:xfrm>
            <a:custGeom>
              <a:avLst/>
              <a:gdLst/>
              <a:ahLst/>
              <a:cxnLst/>
              <a:rect l="l" t="t" r="r" b="b"/>
              <a:pathLst>
                <a:path w="4894" h="20218" extrusionOk="0">
                  <a:moveTo>
                    <a:pt x="3570" y="0"/>
                  </a:moveTo>
                  <a:cubicBezTo>
                    <a:pt x="3521" y="0"/>
                    <a:pt x="3480" y="36"/>
                    <a:pt x="3453" y="72"/>
                  </a:cubicBezTo>
                  <a:lnTo>
                    <a:pt x="3334" y="263"/>
                  </a:lnTo>
                  <a:lnTo>
                    <a:pt x="3287" y="322"/>
                  </a:lnTo>
                  <a:lnTo>
                    <a:pt x="3072" y="679"/>
                  </a:lnTo>
                  <a:cubicBezTo>
                    <a:pt x="2953" y="870"/>
                    <a:pt x="2834" y="1072"/>
                    <a:pt x="2727" y="1287"/>
                  </a:cubicBezTo>
                  <a:cubicBezTo>
                    <a:pt x="2632" y="1465"/>
                    <a:pt x="2560" y="1644"/>
                    <a:pt x="2477" y="1822"/>
                  </a:cubicBezTo>
                  <a:lnTo>
                    <a:pt x="2441" y="1894"/>
                  </a:lnTo>
                  <a:cubicBezTo>
                    <a:pt x="2358" y="2084"/>
                    <a:pt x="2275" y="2287"/>
                    <a:pt x="2203" y="2477"/>
                  </a:cubicBezTo>
                  <a:lnTo>
                    <a:pt x="2179" y="2537"/>
                  </a:lnTo>
                  <a:cubicBezTo>
                    <a:pt x="2025" y="2894"/>
                    <a:pt x="1882" y="3263"/>
                    <a:pt x="1739" y="3632"/>
                  </a:cubicBezTo>
                  <a:lnTo>
                    <a:pt x="1679" y="3787"/>
                  </a:lnTo>
                  <a:lnTo>
                    <a:pt x="1644" y="3930"/>
                  </a:lnTo>
                  <a:lnTo>
                    <a:pt x="1536" y="4227"/>
                  </a:lnTo>
                  <a:cubicBezTo>
                    <a:pt x="1501" y="4287"/>
                    <a:pt x="1489" y="4347"/>
                    <a:pt x="1465" y="4430"/>
                  </a:cubicBezTo>
                  <a:lnTo>
                    <a:pt x="1417" y="4513"/>
                  </a:lnTo>
                  <a:cubicBezTo>
                    <a:pt x="1370" y="4620"/>
                    <a:pt x="1322" y="4739"/>
                    <a:pt x="1298" y="4847"/>
                  </a:cubicBezTo>
                  <a:cubicBezTo>
                    <a:pt x="1191" y="5120"/>
                    <a:pt x="1108" y="5406"/>
                    <a:pt x="1013" y="5692"/>
                  </a:cubicBezTo>
                  <a:cubicBezTo>
                    <a:pt x="905" y="6001"/>
                    <a:pt x="834" y="6323"/>
                    <a:pt x="774" y="6573"/>
                  </a:cubicBezTo>
                  <a:lnTo>
                    <a:pt x="751" y="6656"/>
                  </a:lnTo>
                  <a:cubicBezTo>
                    <a:pt x="691" y="6918"/>
                    <a:pt x="608" y="7168"/>
                    <a:pt x="572" y="7430"/>
                  </a:cubicBezTo>
                  <a:cubicBezTo>
                    <a:pt x="536" y="7549"/>
                    <a:pt x="524" y="7668"/>
                    <a:pt x="512" y="7811"/>
                  </a:cubicBezTo>
                  <a:lnTo>
                    <a:pt x="477" y="7990"/>
                  </a:lnTo>
                  <a:lnTo>
                    <a:pt x="417" y="8359"/>
                  </a:lnTo>
                  <a:cubicBezTo>
                    <a:pt x="334" y="8823"/>
                    <a:pt x="251" y="9264"/>
                    <a:pt x="191" y="9728"/>
                  </a:cubicBezTo>
                  <a:cubicBezTo>
                    <a:pt x="155" y="10145"/>
                    <a:pt x="108" y="10573"/>
                    <a:pt x="72" y="11097"/>
                  </a:cubicBezTo>
                  <a:lnTo>
                    <a:pt x="60" y="11300"/>
                  </a:lnTo>
                  <a:lnTo>
                    <a:pt x="60" y="11419"/>
                  </a:lnTo>
                  <a:cubicBezTo>
                    <a:pt x="48" y="11752"/>
                    <a:pt x="12" y="12062"/>
                    <a:pt x="12" y="12371"/>
                  </a:cubicBezTo>
                  <a:cubicBezTo>
                    <a:pt x="0" y="12836"/>
                    <a:pt x="36" y="13312"/>
                    <a:pt x="60" y="13788"/>
                  </a:cubicBezTo>
                  <a:cubicBezTo>
                    <a:pt x="72" y="14133"/>
                    <a:pt x="108" y="14479"/>
                    <a:pt x="131" y="14836"/>
                  </a:cubicBezTo>
                  <a:lnTo>
                    <a:pt x="155" y="14895"/>
                  </a:lnTo>
                  <a:lnTo>
                    <a:pt x="191" y="15324"/>
                  </a:lnTo>
                  <a:cubicBezTo>
                    <a:pt x="215" y="15491"/>
                    <a:pt x="227" y="15669"/>
                    <a:pt x="251" y="15824"/>
                  </a:cubicBezTo>
                  <a:cubicBezTo>
                    <a:pt x="286" y="16038"/>
                    <a:pt x="334" y="16265"/>
                    <a:pt x="370" y="16467"/>
                  </a:cubicBezTo>
                  <a:lnTo>
                    <a:pt x="477" y="16931"/>
                  </a:lnTo>
                  <a:cubicBezTo>
                    <a:pt x="548" y="17265"/>
                    <a:pt x="632" y="17562"/>
                    <a:pt x="691" y="17860"/>
                  </a:cubicBezTo>
                  <a:cubicBezTo>
                    <a:pt x="715" y="17979"/>
                    <a:pt x="727" y="18098"/>
                    <a:pt x="762" y="18217"/>
                  </a:cubicBezTo>
                  <a:lnTo>
                    <a:pt x="786" y="18396"/>
                  </a:lnTo>
                  <a:cubicBezTo>
                    <a:pt x="810" y="18432"/>
                    <a:pt x="810" y="18455"/>
                    <a:pt x="822" y="18503"/>
                  </a:cubicBezTo>
                  <a:cubicBezTo>
                    <a:pt x="870" y="18694"/>
                    <a:pt x="905" y="18896"/>
                    <a:pt x="989" y="19098"/>
                  </a:cubicBezTo>
                  <a:cubicBezTo>
                    <a:pt x="1084" y="19420"/>
                    <a:pt x="1191" y="19670"/>
                    <a:pt x="1298" y="19884"/>
                  </a:cubicBezTo>
                  <a:cubicBezTo>
                    <a:pt x="1310" y="19920"/>
                    <a:pt x="1346" y="19967"/>
                    <a:pt x="1370" y="20027"/>
                  </a:cubicBezTo>
                  <a:cubicBezTo>
                    <a:pt x="1405" y="20063"/>
                    <a:pt x="1441" y="20110"/>
                    <a:pt x="1489" y="20146"/>
                  </a:cubicBezTo>
                  <a:cubicBezTo>
                    <a:pt x="1560" y="20182"/>
                    <a:pt x="1655" y="20218"/>
                    <a:pt x="1775" y="20218"/>
                  </a:cubicBezTo>
                  <a:lnTo>
                    <a:pt x="1858" y="20218"/>
                  </a:lnTo>
                  <a:cubicBezTo>
                    <a:pt x="1941" y="20218"/>
                    <a:pt x="2013" y="20206"/>
                    <a:pt x="2072" y="20182"/>
                  </a:cubicBezTo>
                  <a:cubicBezTo>
                    <a:pt x="2179" y="20170"/>
                    <a:pt x="2263" y="20122"/>
                    <a:pt x="2322" y="20087"/>
                  </a:cubicBezTo>
                  <a:cubicBezTo>
                    <a:pt x="2370" y="20098"/>
                    <a:pt x="2394" y="20110"/>
                    <a:pt x="2441" y="20110"/>
                  </a:cubicBezTo>
                  <a:cubicBezTo>
                    <a:pt x="2513" y="20098"/>
                    <a:pt x="2560" y="20087"/>
                    <a:pt x="2596" y="20027"/>
                  </a:cubicBezTo>
                  <a:cubicBezTo>
                    <a:pt x="2632" y="19967"/>
                    <a:pt x="2620" y="19884"/>
                    <a:pt x="2608" y="19813"/>
                  </a:cubicBezTo>
                  <a:cubicBezTo>
                    <a:pt x="2596" y="19789"/>
                    <a:pt x="2596" y="19753"/>
                    <a:pt x="2572" y="19729"/>
                  </a:cubicBezTo>
                  <a:cubicBezTo>
                    <a:pt x="2560" y="19706"/>
                    <a:pt x="2548" y="19682"/>
                    <a:pt x="2548" y="19670"/>
                  </a:cubicBezTo>
                  <a:lnTo>
                    <a:pt x="2537" y="19622"/>
                  </a:lnTo>
                  <a:lnTo>
                    <a:pt x="2489" y="19527"/>
                  </a:lnTo>
                  <a:cubicBezTo>
                    <a:pt x="2453" y="19456"/>
                    <a:pt x="2417" y="19384"/>
                    <a:pt x="2370" y="19289"/>
                  </a:cubicBezTo>
                  <a:cubicBezTo>
                    <a:pt x="2358" y="19265"/>
                    <a:pt x="2334" y="19229"/>
                    <a:pt x="2322" y="19194"/>
                  </a:cubicBezTo>
                  <a:lnTo>
                    <a:pt x="2144" y="18836"/>
                  </a:lnTo>
                  <a:cubicBezTo>
                    <a:pt x="2072" y="18682"/>
                    <a:pt x="2013" y="18515"/>
                    <a:pt x="1953" y="18372"/>
                  </a:cubicBezTo>
                  <a:cubicBezTo>
                    <a:pt x="1894" y="18193"/>
                    <a:pt x="1834" y="18015"/>
                    <a:pt x="1763" y="17824"/>
                  </a:cubicBezTo>
                  <a:cubicBezTo>
                    <a:pt x="1667" y="17408"/>
                    <a:pt x="1548" y="16848"/>
                    <a:pt x="1465" y="16288"/>
                  </a:cubicBezTo>
                  <a:lnTo>
                    <a:pt x="1322" y="15395"/>
                  </a:lnTo>
                  <a:cubicBezTo>
                    <a:pt x="1310" y="15265"/>
                    <a:pt x="1298" y="15122"/>
                    <a:pt x="1263" y="14991"/>
                  </a:cubicBezTo>
                  <a:cubicBezTo>
                    <a:pt x="1251" y="14931"/>
                    <a:pt x="1251" y="14884"/>
                    <a:pt x="1239" y="14824"/>
                  </a:cubicBezTo>
                  <a:lnTo>
                    <a:pt x="1227" y="14764"/>
                  </a:lnTo>
                  <a:cubicBezTo>
                    <a:pt x="1227" y="14729"/>
                    <a:pt x="1227" y="14669"/>
                    <a:pt x="1191" y="14633"/>
                  </a:cubicBezTo>
                  <a:cubicBezTo>
                    <a:pt x="1179" y="14586"/>
                    <a:pt x="1167" y="14550"/>
                    <a:pt x="1132" y="14514"/>
                  </a:cubicBezTo>
                  <a:cubicBezTo>
                    <a:pt x="1108" y="14491"/>
                    <a:pt x="1072" y="14455"/>
                    <a:pt x="1024" y="14443"/>
                  </a:cubicBezTo>
                  <a:lnTo>
                    <a:pt x="1024" y="14383"/>
                  </a:lnTo>
                  <a:cubicBezTo>
                    <a:pt x="1001" y="14038"/>
                    <a:pt x="1001" y="13681"/>
                    <a:pt x="1001" y="13336"/>
                  </a:cubicBezTo>
                  <a:lnTo>
                    <a:pt x="1001" y="13252"/>
                  </a:lnTo>
                  <a:lnTo>
                    <a:pt x="1001" y="13109"/>
                  </a:lnTo>
                  <a:lnTo>
                    <a:pt x="1001" y="12955"/>
                  </a:lnTo>
                  <a:cubicBezTo>
                    <a:pt x="1120" y="12943"/>
                    <a:pt x="1227" y="12848"/>
                    <a:pt x="1227" y="12752"/>
                  </a:cubicBezTo>
                  <a:cubicBezTo>
                    <a:pt x="1239" y="12693"/>
                    <a:pt x="1239" y="12609"/>
                    <a:pt x="1251" y="12538"/>
                  </a:cubicBezTo>
                  <a:lnTo>
                    <a:pt x="1263" y="12347"/>
                  </a:lnTo>
                  <a:lnTo>
                    <a:pt x="1286" y="12181"/>
                  </a:lnTo>
                  <a:cubicBezTo>
                    <a:pt x="1298" y="11978"/>
                    <a:pt x="1322" y="11764"/>
                    <a:pt x="1358" y="11538"/>
                  </a:cubicBezTo>
                  <a:cubicBezTo>
                    <a:pt x="1417" y="11109"/>
                    <a:pt x="1465" y="10681"/>
                    <a:pt x="1524" y="10228"/>
                  </a:cubicBezTo>
                  <a:cubicBezTo>
                    <a:pt x="1536" y="10133"/>
                    <a:pt x="1548" y="10014"/>
                    <a:pt x="1560" y="9907"/>
                  </a:cubicBezTo>
                  <a:cubicBezTo>
                    <a:pt x="1584" y="9776"/>
                    <a:pt x="1596" y="9657"/>
                    <a:pt x="1608" y="9514"/>
                  </a:cubicBezTo>
                  <a:lnTo>
                    <a:pt x="1644" y="9311"/>
                  </a:lnTo>
                  <a:cubicBezTo>
                    <a:pt x="1667" y="9145"/>
                    <a:pt x="1703" y="8966"/>
                    <a:pt x="1727" y="8799"/>
                  </a:cubicBezTo>
                  <a:lnTo>
                    <a:pt x="1775" y="8502"/>
                  </a:lnTo>
                  <a:lnTo>
                    <a:pt x="1786" y="8466"/>
                  </a:lnTo>
                  <a:cubicBezTo>
                    <a:pt x="1786" y="8430"/>
                    <a:pt x="1798" y="8383"/>
                    <a:pt x="1822" y="8359"/>
                  </a:cubicBezTo>
                  <a:cubicBezTo>
                    <a:pt x="1858" y="8073"/>
                    <a:pt x="1917" y="7787"/>
                    <a:pt x="1965" y="7514"/>
                  </a:cubicBezTo>
                  <a:lnTo>
                    <a:pt x="2001" y="7311"/>
                  </a:lnTo>
                  <a:lnTo>
                    <a:pt x="2036" y="7121"/>
                  </a:lnTo>
                  <a:cubicBezTo>
                    <a:pt x="2120" y="6894"/>
                    <a:pt x="2179" y="6656"/>
                    <a:pt x="2263" y="6442"/>
                  </a:cubicBezTo>
                  <a:cubicBezTo>
                    <a:pt x="2417" y="5978"/>
                    <a:pt x="2596" y="5525"/>
                    <a:pt x="2775" y="5049"/>
                  </a:cubicBezTo>
                  <a:lnTo>
                    <a:pt x="2810" y="4930"/>
                  </a:lnTo>
                  <a:cubicBezTo>
                    <a:pt x="2894" y="4751"/>
                    <a:pt x="2965" y="4573"/>
                    <a:pt x="3025" y="4394"/>
                  </a:cubicBezTo>
                  <a:lnTo>
                    <a:pt x="3084" y="4251"/>
                  </a:lnTo>
                  <a:cubicBezTo>
                    <a:pt x="3144" y="4073"/>
                    <a:pt x="3215" y="3894"/>
                    <a:pt x="3287" y="3715"/>
                  </a:cubicBezTo>
                  <a:cubicBezTo>
                    <a:pt x="3370" y="3501"/>
                    <a:pt x="3453" y="3311"/>
                    <a:pt x="3513" y="3108"/>
                  </a:cubicBezTo>
                  <a:cubicBezTo>
                    <a:pt x="3572" y="3025"/>
                    <a:pt x="3584" y="2989"/>
                    <a:pt x="3620" y="2942"/>
                  </a:cubicBezTo>
                  <a:cubicBezTo>
                    <a:pt x="3668" y="2870"/>
                    <a:pt x="3680" y="2811"/>
                    <a:pt x="3703" y="2763"/>
                  </a:cubicBezTo>
                  <a:lnTo>
                    <a:pt x="3727" y="2715"/>
                  </a:lnTo>
                  <a:cubicBezTo>
                    <a:pt x="3763" y="2632"/>
                    <a:pt x="3799" y="2537"/>
                    <a:pt x="3846" y="2453"/>
                  </a:cubicBezTo>
                  <a:cubicBezTo>
                    <a:pt x="3870" y="2394"/>
                    <a:pt x="3918" y="2311"/>
                    <a:pt x="3965" y="2251"/>
                  </a:cubicBezTo>
                  <a:cubicBezTo>
                    <a:pt x="4096" y="2037"/>
                    <a:pt x="4239" y="1810"/>
                    <a:pt x="4394" y="1584"/>
                  </a:cubicBezTo>
                  <a:lnTo>
                    <a:pt x="4501" y="1441"/>
                  </a:lnTo>
                  <a:lnTo>
                    <a:pt x="4596" y="1287"/>
                  </a:lnTo>
                  <a:lnTo>
                    <a:pt x="4656" y="1179"/>
                  </a:lnTo>
                  <a:lnTo>
                    <a:pt x="4703" y="1120"/>
                  </a:lnTo>
                  <a:cubicBezTo>
                    <a:pt x="4763" y="1037"/>
                    <a:pt x="4811" y="965"/>
                    <a:pt x="4834" y="870"/>
                  </a:cubicBezTo>
                  <a:cubicBezTo>
                    <a:pt x="4882" y="858"/>
                    <a:pt x="4894" y="810"/>
                    <a:pt x="4894" y="763"/>
                  </a:cubicBezTo>
                  <a:lnTo>
                    <a:pt x="4894" y="691"/>
                  </a:lnTo>
                  <a:lnTo>
                    <a:pt x="4882" y="632"/>
                  </a:lnTo>
                  <a:lnTo>
                    <a:pt x="4870" y="584"/>
                  </a:lnTo>
                  <a:lnTo>
                    <a:pt x="4834" y="525"/>
                  </a:lnTo>
                  <a:cubicBezTo>
                    <a:pt x="4811" y="465"/>
                    <a:pt x="4763" y="429"/>
                    <a:pt x="4703" y="394"/>
                  </a:cubicBezTo>
                  <a:cubicBezTo>
                    <a:pt x="4644" y="370"/>
                    <a:pt x="4584" y="346"/>
                    <a:pt x="4525" y="322"/>
                  </a:cubicBezTo>
                  <a:lnTo>
                    <a:pt x="4453" y="286"/>
                  </a:lnTo>
                  <a:cubicBezTo>
                    <a:pt x="4394" y="263"/>
                    <a:pt x="4334" y="227"/>
                    <a:pt x="4275" y="215"/>
                  </a:cubicBezTo>
                  <a:cubicBezTo>
                    <a:pt x="4156" y="167"/>
                    <a:pt x="4037" y="132"/>
                    <a:pt x="3918" y="132"/>
                  </a:cubicBezTo>
                  <a:lnTo>
                    <a:pt x="3858" y="132"/>
                  </a:lnTo>
                  <a:cubicBezTo>
                    <a:pt x="3822" y="132"/>
                    <a:pt x="3799" y="144"/>
                    <a:pt x="3775" y="144"/>
                  </a:cubicBezTo>
                  <a:cubicBezTo>
                    <a:pt x="3775" y="108"/>
                    <a:pt x="3751" y="72"/>
                    <a:pt x="3715" y="36"/>
                  </a:cubicBezTo>
                  <a:cubicBezTo>
                    <a:pt x="3691" y="25"/>
                    <a:pt x="3644" y="13"/>
                    <a:pt x="3620" y="13"/>
                  </a:cubicBezTo>
                  <a:cubicBezTo>
                    <a:pt x="3603" y="4"/>
                    <a:pt x="3586" y="0"/>
                    <a:pt x="357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3196;p83">
              <a:extLst>
                <a:ext uri="{FF2B5EF4-FFF2-40B4-BE49-F238E27FC236}">
                  <a16:creationId xmlns:a16="http://schemas.microsoft.com/office/drawing/2014/main" id="{5AA9A112-1458-41B3-B579-A5ED442B0520}"/>
                </a:ext>
              </a:extLst>
            </p:cNvPr>
            <p:cNvSpPr/>
            <p:nvPr/>
          </p:nvSpPr>
          <p:spPr>
            <a:xfrm>
              <a:off x="3938275" y="2613550"/>
              <a:ext cx="944500" cy="983475"/>
            </a:xfrm>
            <a:custGeom>
              <a:avLst/>
              <a:gdLst/>
              <a:ahLst/>
              <a:cxnLst/>
              <a:rect l="l" t="t" r="r" b="b"/>
              <a:pathLst>
                <a:path w="37780" h="39339" extrusionOk="0">
                  <a:moveTo>
                    <a:pt x="34148" y="0"/>
                  </a:moveTo>
                  <a:cubicBezTo>
                    <a:pt x="34156" y="0"/>
                    <a:pt x="34164" y="0"/>
                    <a:pt x="34172" y="0"/>
                  </a:cubicBezTo>
                  <a:lnTo>
                    <a:pt x="34172" y="0"/>
                  </a:lnTo>
                  <a:lnTo>
                    <a:pt x="34172" y="0"/>
                  </a:lnTo>
                  <a:close/>
                  <a:moveTo>
                    <a:pt x="34172" y="0"/>
                  </a:moveTo>
                  <a:lnTo>
                    <a:pt x="34172" y="60"/>
                  </a:lnTo>
                  <a:lnTo>
                    <a:pt x="33588" y="108"/>
                  </a:lnTo>
                  <a:cubicBezTo>
                    <a:pt x="33529" y="119"/>
                    <a:pt x="33493" y="119"/>
                    <a:pt x="33433" y="143"/>
                  </a:cubicBezTo>
                  <a:cubicBezTo>
                    <a:pt x="33029" y="215"/>
                    <a:pt x="32624" y="334"/>
                    <a:pt x="32302" y="417"/>
                  </a:cubicBezTo>
                  <a:lnTo>
                    <a:pt x="32255" y="441"/>
                  </a:lnTo>
                  <a:lnTo>
                    <a:pt x="32112" y="477"/>
                  </a:lnTo>
                  <a:cubicBezTo>
                    <a:pt x="31671" y="596"/>
                    <a:pt x="31278" y="798"/>
                    <a:pt x="30897" y="953"/>
                  </a:cubicBezTo>
                  <a:lnTo>
                    <a:pt x="30754" y="1036"/>
                  </a:lnTo>
                  <a:lnTo>
                    <a:pt x="30695" y="1060"/>
                  </a:lnTo>
                  <a:cubicBezTo>
                    <a:pt x="30469" y="1167"/>
                    <a:pt x="30242" y="1274"/>
                    <a:pt x="30028" y="1393"/>
                  </a:cubicBezTo>
                  <a:cubicBezTo>
                    <a:pt x="29909" y="1465"/>
                    <a:pt x="29766" y="1524"/>
                    <a:pt x="29647" y="1596"/>
                  </a:cubicBezTo>
                  <a:lnTo>
                    <a:pt x="29504" y="1691"/>
                  </a:lnTo>
                  <a:lnTo>
                    <a:pt x="29290" y="1810"/>
                  </a:lnTo>
                  <a:cubicBezTo>
                    <a:pt x="29052" y="1941"/>
                    <a:pt x="28802" y="2060"/>
                    <a:pt x="28564" y="2167"/>
                  </a:cubicBezTo>
                  <a:lnTo>
                    <a:pt x="28480" y="2203"/>
                  </a:lnTo>
                  <a:cubicBezTo>
                    <a:pt x="28242" y="2310"/>
                    <a:pt x="27992" y="2429"/>
                    <a:pt x="27778" y="2536"/>
                  </a:cubicBezTo>
                  <a:cubicBezTo>
                    <a:pt x="27564" y="2620"/>
                    <a:pt x="27373" y="2715"/>
                    <a:pt x="27171" y="2798"/>
                  </a:cubicBezTo>
                  <a:lnTo>
                    <a:pt x="27016" y="2858"/>
                  </a:lnTo>
                  <a:lnTo>
                    <a:pt x="26933" y="2894"/>
                  </a:lnTo>
                  <a:cubicBezTo>
                    <a:pt x="26778" y="2953"/>
                    <a:pt x="26647" y="3013"/>
                    <a:pt x="26492" y="3084"/>
                  </a:cubicBezTo>
                  <a:cubicBezTo>
                    <a:pt x="26111" y="3263"/>
                    <a:pt x="25718" y="3453"/>
                    <a:pt x="25349" y="3667"/>
                  </a:cubicBezTo>
                  <a:cubicBezTo>
                    <a:pt x="25099" y="3798"/>
                    <a:pt x="24861" y="3941"/>
                    <a:pt x="24623" y="4096"/>
                  </a:cubicBezTo>
                  <a:lnTo>
                    <a:pt x="24575" y="4120"/>
                  </a:lnTo>
                  <a:lnTo>
                    <a:pt x="24527" y="4156"/>
                  </a:lnTo>
                  <a:lnTo>
                    <a:pt x="24194" y="4358"/>
                  </a:lnTo>
                  <a:cubicBezTo>
                    <a:pt x="24016" y="4465"/>
                    <a:pt x="23825" y="4584"/>
                    <a:pt x="23658" y="4691"/>
                  </a:cubicBezTo>
                  <a:lnTo>
                    <a:pt x="23515" y="4763"/>
                  </a:lnTo>
                  <a:cubicBezTo>
                    <a:pt x="23384" y="4834"/>
                    <a:pt x="23254" y="4930"/>
                    <a:pt x="23134" y="5013"/>
                  </a:cubicBezTo>
                  <a:cubicBezTo>
                    <a:pt x="23027" y="5096"/>
                    <a:pt x="22968" y="5191"/>
                    <a:pt x="22956" y="5311"/>
                  </a:cubicBezTo>
                  <a:cubicBezTo>
                    <a:pt x="22837" y="5370"/>
                    <a:pt x="22706" y="5430"/>
                    <a:pt x="22563" y="5513"/>
                  </a:cubicBezTo>
                  <a:lnTo>
                    <a:pt x="22265" y="5668"/>
                  </a:lnTo>
                  <a:lnTo>
                    <a:pt x="21968" y="5834"/>
                  </a:lnTo>
                  <a:lnTo>
                    <a:pt x="21825" y="5906"/>
                  </a:lnTo>
                  <a:cubicBezTo>
                    <a:pt x="21658" y="6001"/>
                    <a:pt x="21491" y="6073"/>
                    <a:pt x="21349" y="6168"/>
                  </a:cubicBezTo>
                  <a:cubicBezTo>
                    <a:pt x="21158" y="6275"/>
                    <a:pt x="20979" y="6382"/>
                    <a:pt x="20801" y="6501"/>
                  </a:cubicBezTo>
                  <a:lnTo>
                    <a:pt x="20717" y="6561"/>
                  </a:lnTo>
                  <a:cubicBezTo>
                    <a:pt x="20527" y="6704"/>
                    <a:pt x="20325" y="6823"/>
                    <a:pt x="20122" y="6954"/>
                  </a:cubicBezTo>
                  <a:cubicBezTo>
                    <a:pt x="19741" y="7204"/>
                    <a:pt x="19348" y="7477"/>
                    <a:pt x="18967" y="7739"/>
                  </a:cubicBezTo>
                  <a:lnTo>
                    <a:pt x="18801" y="7847"/>
                  </a:lnTo>
                  <a:lnTo>
                    <a:pt x="18741" y="7894"/>
                  </a:lnTo>
                  <a:cubicBezTo>
                    <a:pt x="18420" y="8108"/>
                    <a:pt x="18098" y="8335"/>
                    <a:pt x="17777" y="8561"/>
                  </a:cubicBezTo>
                  <a:cubicBezTo>
                    <a:pt x="17586" y="8692"/>
                    <a:pt x="17384" y="8847"/>
                    <a:pt x="17193" y="8990"/>
                  </a:cubicBezTo>
                  <a:cubicBezTo>
                    <a:pt x="17086" y="9085"/>
                    <a:pt x="16979" y="9156"/>
                    <a:pt x="16884" y="9240"/>
                  </a:cubicBezTo>
                  <a:lnTo>
                    <a:pt x="16824" y="9299"/>
                  </a:lnTo>
                  <a:lnTo>
                    <a:pt x="16753" y="9359"/>
                  </a:lnTo>
                  <a:lnTo>
                    <a:pt x="16634" y="9466"/>
                  </a:lnTo>
                  <a:cubicBezTo>
                    <a:pt x="16491" y="9573"/>
                    <a:pt x="16360" y="9692"/>
                    <a:pt x="16241" y="9811"/>
                  </a:cubicBezTo>
                  <a:cubicBezTo>
                    <a:pt x="16098" y="9942"/>
                    <a:pt x="15931" y="10073"/>
                    <a:pt x="15776" y="10216"/>
                  </a:cubicBezTo>
                  <a:cubicBezTo>
                    <a:pt x="15514" y="10418"/>
                    <a:pt x="15241" y="10633"/>
                    <a:pt x="14979" y="10823"/>
                  </a:cubicBezTo>
                  <a:lnTo>
                    <a:pt x="14621" y="11085"/>
                  </a:lnTo>
                  <a:lnTo>
                    <a:pt x="14217" y="11383"/>
                  </a:lnTo>
                  <a:lnTo>
                    <a:pt x="14038" y="11526"/>
                  </a:lnTo>
                  <a:lnTo>
                    <a:pt x="13550" y="11895"/>
                  </a:lnTo>
                  <a:cubicBezTo>
                    <a:pt x="13157" y="12192"/>
                    <a:pt x="12812" y="12454"/>
                    <a:pt x="12466" y="12692"/>
                  </a:cubicBezTo>
                  <a:cubicBezTo>
                    <a:pt x="12121" y="12931"/>
                    <a:pt x="11728" y="13169"/>
                    <a:pt x="11228" y="13466"/>
                  </a:cubicBezTo>
                  <a:cubicBezTo>
                    <a:pt x="11002" y="13609"/>
                    <a:pt x="10800" y="13728"/>
                    <a:pt x="10561" y="13847"/>
                  </a:cubicBezTo>
                  <a:cubicBezTo>
                    <a:pt x="10383" y="13931"/>
                    <a:pt x="10180" y="14026"/>
                    <a:pt x="9990" y="14109"/>
                  </a:cubicBezTo>
                  <a:cubicBezTo>
                    <a:pt x="9764" y="14216"/>
                    <a:pt x="9526" y="14300"/>
                    <a:pt x="9287" y="14383"/>
                  </a:cubicBezTo>
                  <a:cubicBezTo>
                    <a:pt x="8966" y="14478"/>
                    <a:pt x="8692" y="14562"/>
                    <a:pt x="8442" y="14621"/>
                  </a:cubicBezTo>
                  <a:cubicBezTo>
                    <a:pt x="8240" y="14657"/>
                    <a:pt x="8014" y="14705"/>
                    <a:pt x="7799" y="14740"/>
                  </a:cubicBezTo>
                  <a:lnTo>
                    <a:pt x="7728" y="14752"/>
                  </a:lnTo>
                  <a:lnTo>
                    <a:pt x="7609" y="14764"/>
                  </a:lnTo>
                  <a:lnTo>
                    <a:pt x="7228" y="14824"/>
                  </a:lnTo>
                  <a:lnTo>
                    <a:pt x="6835" y="14883"/>
                  </a:lnTo>
                  <a:cubicBezTo>
                    <a:pt x="6716" y="14895"/>
                    <a:pt x="6609" y="14919"/>
                    <a:pt x="6490" y="14931"/>
                  </a:cubicBezTo>
                  <a:lnTo>
                    <a:pt x="6359" y="14943"/>
                  </a:lnTo>
                  <a:lnTo>
                    <a:pt x="6239" y="14955"/>
                  </a:lnTo>
                  <a:cubicBezTo>
                    <a:pt x="6073" y="14978"/>
                    <a:pt x="5918" y="15002"/>
                    <a:pt x="5751" y="15002"/>
                  </a:cubicBezTo>
                  <a:cubicBezTo>
                    <a:pt x="5632" y="15002"/>
                    <a:pt x="5525" y="15014"/>
                    <a:pt x="5406" y="15014"/>
                  </a:cubicBezTo>
                  <a:cubicBezTo>
                    <a:pt x="5168" y="15014"/>
                    <a:pt x="4930" y="15002"/>
                    <a:pt x="4704" y="14990"/>
                  </a:cubicBezTo>
                  <a:cubicBezTo>
                    <a:pt x="4620" y="14978"/>
                    <a:pt x="4489" y="14955"/>
                    <a:pt x="4346" y="14919"/>
                  </a:cubicBezTo>
                  <a:cubicBezTo>
                    <a:pt x="4251" y="14871"/>
                    <a:pt x="4227" y="14859"/>
                    <a:pt x="4204" y="14859"/>
                  </a:cubicBezTo>
                  <a:cubicBezTo>
                    <a:pt x="4204" y="14836"/>
                    <a:pt x="4168" y="14800"/>
                    <a:pt x="4108" y="14764"/>
                  </a:cubicBezTo>
                  <a:cubicBezTo>
                    <a:pt x="4084" y="14752"/>
                    <a:pt x="4037" y="14740"/>
                    <a:pt x="4013" y="14740"/>
                  </a:cubicBezTo>
                  <a:cubicBezTo>
                    <a:pt x="3930" y="14740"/>
                    <a:pt x="3858" y="14776"/>
                    <a:pt x="3811" y="14859"/>
                  </a:cubicBezTo>
                  <a:lnTo>
                    <a:pt x="3692" y="15038"/>
                  </a:lnTo>
                  <a:cubicBezTo>
                    <a:pt x="3608" y="15157"/>
                    <a:pt x="3537" y="15276"/>
                    <a:pt x="3442" y="15395"/>
                  </a:cubicBezTo>
                  <a:cubicBezTo>
                    <a:pt x="3358" y="15538"/>
                    <a:pt x="3263" y="15693"/>
                    <a:pt x="3180" y="15824"/>
                  </a:cubicBezTo>
                  <a:lnTo>
                    <a:pt x="3144" y="15871"/>
                  </a:lnTo>
                  <a:lnTo>
                    <a:pt x="3084" y="15967"/>
                  </a:lnTo>
                  <a:cubicBezTo>
                    <a:pt x="2846" y="16371"/>
                    <a:pt x="2620" y="16776"/>
                    <a:pt x="2418" y="17181"/>
                  </a:cubicBezTo>
                  <a:cubicBezTo>
                    <a:pt x="2227" y="17538"/>
                    <a:pt x="2025" y="17919"/>
                    <a:pt x="1822" y="18407"/>
                  </a:cubicBezTo>
                  <a:lnTo>
                    <a:pt x="1751" y="18562"/>
                  </a:lnTo>
                  <a:lnTo>
                    <a:pt x="1667" y="18705"/>
                  </a:lnTo>
                  <a:cubicBezTo>
                    <a:pt x="1608" y="18812"/>
                    <a:pt x="1572" y="18931"/>
                    <a:pt x="1525" y="19038"/>
                  </a:cubicBezTo>
                  <a:cubicBezTo>
                    <a:pt x="1417" y="19277"/>
                    <a:pt x="1334" y="19515"/>
                    <a:pt x="1239" y="19753"/>
                  </a:cubicBezTo>
                  <a:cubicBezTo>
                    <a:pt x="1072" y="20193"/>
                    <a:pt x="941" y="20598"/>
                    <a:pt x="834" y="21015"/>
                  </a:cubicBezTo>
                  <a:cubicBezTo>
                    <a:pt x="739" y="21408"/>
                    <a:pt x="632" y="21777"/>
                    <a:pt x="536" y="22158"/>
                  </a:cubicBezTo>
                  <a:lnTo>
                    <a:pt x="465" y="22479"/>
                  </a:lnTo>
                  <a:cubicBezTo>
                    <a:pt x="441" y="22563"/>
                    <a:pt x="417" y="22634"/>
                    <a:pt x="405" y="22729"/>
                  </a:cubicBezTo>
                  <a:lnTo>
                    <a:pt x="394" y="22777"/>
                  </a:lnTo>
                  <a:lnTo>
                    <a:pt x="346" y="23075"/>
                  </a:lnTo>
                  <a:cubicBezTo>
                    <a:pt x="322" y="23253"/>
                    <a:pt x="286" y="23408"/>
                    <a:pt x="274" y="23575"/>
                  </a:cubicBezTo>
                  <a:lnTo>
                    <a:pt x="239" y="23789"/>
                  </a:lnTo>
                  <a:cubicBezTo>
                    <a:pt x="179" y="24289"/>
                    <a:pt x="120" y="24777"/>
                    <a:pt x="84" y="25253"/>
                  </a:cubicBezTo>
                  <a:cubicBezTo>
                    <a:pt x="36" y="25718"/>
                    <a:pt x="1" y="26206"/>
                    <a:pt x="1" y="26742"/>
                  </a:cubicBezTo>
                  <a:cubicBezTo>
                    <a:pt x="1" y="26944"/>
                    <a:pt x="1" y="27135"/>
                    <a:pt x="24" y="27313"/>
                  </a:cubicBezTo>
                  <a:lnTo>
                    <a:pt x="24" y="27456"/>
                  </a:lnTo>
                  <a:lnTo>
                    <a:pt x="36" y="27742"/>
                  </a:lnTo>
                  <a:cubicBezTo>
                    <a:pt x="36" y="27873"/>
                    <a:pt x="48" y="28028"/>
                    <a:pt x="48" y="28159"/>
                  </a:cubicBezTo>
                  <a:cubicBezTo>
                    <a:pt x="60" y="28575"/>
                    <a:pt x="96" y="28992"/>
                    <a:pt x="143" y="29421"/>
                  </a:cubicBezTo>
                  <a:cubicBezTo>
                    <a:pt x="155" y="29587"/>
                    <a:pt x="179" y="29754"/>
                    <a:pt x="203" y="29921"/>
                  </a:cubicBezTo>
                  <a:lnTo>
                    <a:pt x="227" y="30171"/>
                  </a:lnTo>
                  <a:lnTo>
                    <a:pt x="298" y="30730"/>
                  </a:lnTo>
                  <a:cubicBezTo>
                    <a:pt x="358" y="31230"/>
                    <a:pt x="453" y="31707"/>
                    <a:pt x="536" y="32123"/>
                  </a:cubicBezTo>
                  <a:cubicBezTo>
                    <a:pt x="584" y="32338"/>
                    <a:pt x="644" y="32552"/>
                    <a:pt x="703" y="32778"/>
                  </a:cubicBezTo>
                  <a:cubicBezTo>
                    <a:pt x="763" y="32981"/>
                    <a:pt x="810" y="33171"/>
                    <a:pt x="882" y="33374"/>
                  </a:cubicBezTo>
                  <a:lnTo>
                    <a:pt x="977" y="33588"/>
                  </a:lnTo>
                  <a:cubicBezTo>
                    <a:pt x="1013" y="33695"/>
                    <a:pt x="1060" y="33755"/>
                    <a:pt x="1096" y="33826"/>
                  </a:cubicBezTo>
                  <a:lnTo>
                    <a:pt x="1132" y="33921"/>
                  </a:lnTo>
                  <a:lnTo>
                    <a:pt x="1156" y="33969"/>
                  </a:lnTo>
                  <a:cubicBezTo>
                    <a:pt x="1215" y="34064"/>
                    <a:pt x="1251" y="34147"/>
                    <a:pt x="1310" y="34219"/>
                  </a:cubicBezTo>
                  <a:lnTo>
                    <a:pt x="1358" y="34290"/>
                  </a:lnTo>
                  <a:lnTo>
                    <a:pt x="1406" y="34350"/>
                  </a:lnTo>
                  <a:lnTo>
                    <a:pt x="1489" y="34481"/>
                  </a:lnTo>
                  <a:cubicBezTo>
                    <a:pt x="1548" y="34576"/>
                    <a:pt x="1632" y="34647"/>
                    <a:pt x="1691" y="34719"/>
                  </a:cubicBezTo>
                  <a:cubicBezTo>
                    <a:pt x="1822" y="34814"/>
                    <a:pt x="1941" y="34898"/>
                    <a:pt x="2060" y="35005"/>
                  </a:cubicBezTo>
                  <a:cubicBezTo>
                    <a:pt x="2144" y="35076"/>
                    <a:pt x="2239" y="35159"/>
                    <a:pt x="2346" y="35279"/>
                  </a:cubicBezTo>
                  <a:cubicBezTo>
                    <a:pt x="2429" y="35362"/>
                    <a:pt x="2537" y="35457"/>
                    <a:pt x="2620" y="35540"/>
                  </a:cubicBezTo>
                  <a:lnTo>
                    <a:pt x="2787" y="35695"/>
                  </a:lnTo>
                  <a:lnTo>
                    <a:pt x="3025" y="35910"/>
                  </a:lnTo>
                  <a:lnTo>
                    <a:pt x="3072" y="35945"/>
                  </a:lnTo>
                  <a:cubicBezTo>
                    <a:pt x="3275" y="36136"/>
                    <a:pt x="3477" y="36326"/>
                    <a:pt x="3715" y="36529"/>
                  </a:cubicBezTo>
                  <a:lnTo>
                    <a:pt x="3751" y="36564"/>
                  </a:lnTo>
                  <a:lnTo>
                    <a:pt x="3799" y="36600"/>
                  </a:lnTo>
                  <a:lnTo>
                    <a:pt x="3870" y="36660"/>
                  </a:lnTo>
                  <a:cubicBezTo>
                    <a:pt x="3977" y="36719"/>
                    <a:pt x="4073" y="36779"/>
                    <a:pt x="4144" y="36838"/>
                  </a:cubicBezTo>
                  <a:lnTo>
                    <a:pt x="4263" y="36910"/>
                  </a:lnTo>
                  <a:lnTo>
                    <a:pt x="4382" y="36981"/>
                  </a:lnTo>
                  <a:cubicBezTo>
                    <a:pt x="4573" y="37124"/>
                    <a:pt x="4763" y="37243"/>
                    <a:pt x="4966" y="37374"/>
                  </a:cubicBezTo>
                  <a:lnTo>
                    <a:pt x="5085" y="37445"/>
                  </a:lnTo>
                  <a:cubicBezTo>
                    <a:pt x="5227" y="37553"/>
                    <a:pt x="5358" y="37624"/>
                    <a:pt x="5501" y="37695"/>
                  </a:cubicBezTo>
                  <a:cubicBezTo>
                    <a:pt x="5537" y="37731"/>
                    <a:pt x="5573" y="37743"/>
                    <a:pt x="5620" y="37755"/>
                  </a:cubicBezTo>
                  <a:lnTo>
                    <a:pt x="5656" y="37791"/>
                  </a:lnTo>
                  <a:lnTo>
                    <a:pt x="5799" y="37850"/>
                  </a:lnTo>
                  <a:cubicBezTo>
                    <a:pt x="5858" y="37874"/>
                    <a:pt x="5930" y="37910"/>
                    <a:pt x="5989" y="37957"/>
                  </a:cubicBezTo>
                  <a:lnTo>
                    <a:pt x="6120" y="38029"/>
                  </a:lnTo>
                  <a:cubicBezTo>
                    <a:pt x="6251" y="38100"/>
                    <a:pt x="6394" y="38148"/>
                    <a:pt x="6525" y="38207"/>
                  </a:cubicBezTo>
                  <a:lnTo>
                    <a:pt x="6668" y="38267"/>
                  </a:lnTo>
                  <a:cubicBezTo>
                    <a:pt x="6787" y="38315"/>
                    <a:pt x="6894" y="38350"/>
                    <a:pt x="7013" y="38398"/>
                  </a:cubicBezTo>
                  <a:lnTo>
                    <a:pt x="7085" y="38434"/>
                  </a:lnTo>
                  <a:lnTo>
                    <a:pt x="7228" y="38469"/>
                  </a:lnTo>
                  <a:cubicBezTo>
                    <a:pt x="7680" y="38648"/>
                    <a:pt x="8085" y="38803"/>
                    <a:pt x="8478" y="38922"/>
                  </a:cubicBezTo>
                  <a:cubicBezTo>
                    <a:pt x="8871" y="39041"/>
                    <a:pt x="9335" y="39124"/>
                    <a:pt x="9907" y="39172"/>
                  </a:cubicBezTo>
                  <a:lnTo>
                    <a:pt x="10347" y="39208"/>
                  </a:lnTo>
                  <a:cubicBezTo>
                    <a:pt x="10621" y="39219"/>
                    <a:pt x="10883" y="39243"/>
                    <a:pt x="11157" y="39279"/>
                  </a:cubicBezTo>
                  <a:cubicBezTo>
                    <a:pt x="11359" y="39291"/>
                    <a:pt x="11573" y="39327"/>
                    <a:pt x="11764" y="39339"/>
                  </a:cubicBezTo>
                  <a:lnTo>
                    <a:pt x="11966" y="39339"/>
                  </a:lnTo>
                  <a:cubicBezTo>
                    <a:pt x="12300" y="39339"/>
                    <a:pt x="12562" y="39327"/>
                    <a:pt x="12824" y="39303"/>
                  </a:cubicBezTo>
                  <a:cubicBezTo>
                    <a:pt x="13157" y="39267"/>
                    <a:pt x="13502" y="39219"/>
                    <a:pt x="13836" y="39172"/>
                  </a:cubicBezTo>
                  <a:lnTo>
                    <a:pt x="14014" y="39148"/>
                  </a:lnTo>
                  <a:lnTo>
                    <a:pt x="14264" y="39100"/>
                  </a:lnTo>
                  <a:lnTo>
                    <a:pt x="14371" y="39088"/>
                  </a:lnTo>
                  <a:cubicBezTo>
                    <a:pt x="14443" y="39065"/>
                    <a:pt x="14526" y="39053"/>
                    <a:pt x="14610" y="39053"/>
                  </a:cubicBezTo>
                  <a:cubicBezTo>
                    <a:pt x="14729" y="39041"/>
                    <a:pt x="14824" y="39005"/>
                    <a:pt x="14931" y="38981"/>
                  </a:cubicBezTo>
                  <a:cubicBezTo>
                    <a:pt x="15336" y="38886"/>
                    <a:pt x="15645" y="38803"/>
                    <a:pt x="15931" y="38696"/>
                  </a:cubicBezTo>
                  <a:cubicBezTo>
                    <a:pt x="16169" y="38612"/>
                    <a:pt x="16396" y="38505"/>
                    <a:pt x="16610" y="38398"/>
                  </a:cubicBezTo>
                  <a:lnTo>
                    <a:pt x="16765" y="38338"/>
                  </a:lnTo>
                  <a:lnTo>
                    <a:pt x="16872" y="38291"/>
                  </a:lnTo>
                  <a:cubicBezTo>
                    <a:pt x="16991" y="38255"/>
                    <a:pt x="17074" y="38219"/>
                    <a:pt x="17169" y="38172"/>
                  </a:cubicBezTo>
                  <a:cubicBezTo>
                    <a:pt x="17265" y="38136"/>
                    <a:pt x="17372" y="38088"/>
                    <a:pt x="17479" y="38053"/>
                  </a:cubicBezTo>
                  <a:lnTo>
                    <a:pt x="17539" y="38029"/>
                  </a:lnTo>
                  <a:lnTo>
                    <a:pt x="17610" y="37993"/>
                  </a:lnTo>
                  <a:cubicBezTo>
                    <a:pt x="17705" y="37969"/>
                    <a:pt x="17777" y="37934"/>
                    <a:pt x="17860" y="37898"/>
                  </a:cubicBezTo>
                  <a:cubicBezTo>
                    <a:pt x="18098" y="37791"/>
                    <a:pt x="18312" y="37684"/>
                    <a:pt x="18503" y="37541"/>
                  </a:cubicBezTo>
                  <a:cubicBezTo>
                    <a:pt x="18729" y="37374"/>
                    <a:pt x="18908" y="37207"/>
                    <a:pt x="19074" y="37041"/>
                  </a:cubicBezTo>
                  <a:cubicBezTo>
                    <a:pt x="19348" y="36731"/>
                    <a:pt x="19610" y="36326"/>
                    <a:pt x="19801" y="35850"/>
                  </a:cubicBezTo>
                  <a:cubicBezTo>
                    <a:pt x="19908" y="35612"/>
                    <a:pt x="19979" y="35374"/>
                    <a:pt x="20063" y="35136"/>
                  </a:cubicBezTo>
                  <a:lnTo>
                    <a:pt x="20122" y="34945"/>
                  </a:lnTo>
                  <a:lnTo>
                    <a:pt x="20158" y="34886"/>
                  </a:lnTo>
                  <a:cubicBezTo>
                    <a:pt x="20206" y="34755"/>
                    <a:pt x="20241" y="34647"/>
                    <a:pt x="20277" y="34540"/>
                  </a:cubicBezTo>
                  <a:cubicBezTo>
                    <a:pt x="20348" y="34290"/>
                    <a:pt x="20408" y="34088"/>
                    <a:pt x="20456" y="33874"/>
                  </a:cubicBezTo>
                  <a:cubicBezTo>
                    <a:pt x="20503" y="33612"/>
                    <a:pt x="20527" y="33350"/>
                    <a:pt x="20539" y="33100"/>
                  </a:cubicBezTo>
                  <a:cubicBezTo>
                    <a:pt x="20539" y="32933"/>
                    <a:pt x="20539" y="32754"/>
                    <a:pt x="20527" y="32600"/>
                  </a:cubicBezTo>
                  <a:lnTo>
                    <a:pt x="20515" y="32445"/>
                  </a:lnTo>
                  <a:cubicBezTo>
                    <a:pt x="20503" y="32278"/>
                    <a:pt x="20503" y="32123"/>
                    <a:pt x="20479" y="31969"/>
                  </a:cubicBezTo>
                  <a:lnTo>
                    <a:pt x="20467" y="31778"/>
                  </a:lnTo>
                  <a:cubicBezTo>
                    <a:pt x="20456" y="31683"/>
                    <a:pt x="20456" y="31588"/>
                    <a:pt x="20456" y="31492"/>
                  </a:cubicBezTo>
                  <a:lnTo>
                    <a:pt x="20456" y="31409"/>
                  </a:lnTo>
                  <a:lnTo>
                    <a:pt x="20456" y="31314"/>
                  </a:lnTo>
                  <a:lnTo>
                    <a:pt x="20444" y="31076"/>
                  </a:lnTo>
                  <a:cubicBezTo>
                    <a:pt x="20420" y="30826"/>
                    <a:pt x="20396" y="30576"/>
                    <a:pt x="20348" y="30254"/>
                  </a:cubicBezTo>
                  <a:cubicBezTo>
                    <a:pt x="20301" y="30040"/>
                    <a:pt x="20265" y="29825"/>
                    <a:pt x="20206" y="29623"/>
                  </a:cubicBezTo>
                  <a:cubicBezTo>
                    <a:pt x="20170" y="29504"/>
                    <a:pt x="20146" y="29397"/>
                    <a:pt x="20110" y="29278"/>
                  </a:cubicBezTo>
                  <a:lnTo>
                    <a:pt x="20027" y="28968"/>
                  </a:lnTo>
                  <a:cubicBezTo>
                    <a:pt x="19967" y="28790"/>
                    <a:pt x="19908" y="28611"/>
                    <a:pt x="19825" y="28432"/>
                  </a:cubicBezTo>
                  <a:lnTo>
                    <a:pt x="19789" y="28313"/>
                  </a:lnTo>
                  <a:lnTo>
                    <a:pt x="19682" y="28051"/>
                  </a:lnTo>
                  <a:cubicBezTo>
                    <a:pt x="19622" y="27897"/>
                    <a:pt x="19551" y="27730"/>
                    <a:pt x="19491" y="27563"/>
                  </a:cubicBezTo>
                  <a:cubicBezTo>
                    <a:pt x="19408" y="27385"/>
                    <a:pt x="19336" y="27194"/>
                    <a:pt x="19277" y="27016"/>
                  </a:cubicBezTo>
                  <a:lnTo>
                    <a:pt x="19265" y="26956"/>
                  </a:lnTo>
                  <a:lnTo>
                    <a:pt x="19217" y="26837"/>
                  </a:lnTo>
                  <a:lnTo>
                    <a:pt x="19158" y="26670"/>
                  </a:lnTo>
                  <a:cubicBezTo>
                    <a:pt x="19098" y="26492"/>
                    <a:pt x="19027" y="26313"/>
                    <a:pt x="18979" y="26135"/>
                  </a:cubicBezTo>
                  <a:cubicBezTo>
                    <a:pt x="18932" y="26004"/>
                    <a:pt x="18908" y="25873"/>
                    <a:pt x="18872" y="25730"/>
                  </a:cubicBezTo>
                  <a:lnTo>
                    <a:pt x="18801" y="25420"/>
                  </a:lnTo>
                  <a:cubicBezTo>
                    <a:pt x="18789" y="25349"/>
                    <a:pt x="18753" y="25253"/>
                    <a:pt x="18729" y="25182"/>
                  </a:cubicBezTo>
                  <a:lnTo>
                    <a:pt x="18693" y="25075"/>
                  </a:lnTo>
                  <a:cubicBezTo>
                    <a:pt x="18670" y="24956"/>
                    <a:pt x="18622" y="24837"/>
                    <a:pt x="18598" y="24741"/>
                  </a:cubicBezTo>
                  <a:lnTo>
                    <a:pt x="18515" y="24468"/>
                  </a:lnTo>
                  <a:lnTo>
                    <a:pt x="18503" y="24396"/>
                  </a:lnTo>
                  <a:cubicBezTo>
                    <a:pt x="18479" y="24265"/>
                    <a:pt x="18443" y="24122"/>
                    <a:pt x="18396" y="23991"/>
                  </a:cubicBezTo>
                  <a:cubicBezTo>
                    <a:pt x="18336" y="23789"/>
                    <a:pt x="18277" y="23575"/>
                    <a:pt x="18241" y="23372"/>
                  </a:cubicBezTo>
                  <a:cubicBezTo>
                    <a:pt x="18205" y="23253"/>
                    <a:pt x="18193" y="23134"/>
                    <a:pt x="18158" y="23015"/>
                  </a:cubicBezTo>
                  <a:lnTo>
                    <a:pt x="18098" y="22741"/>
                  </a:lnTo>
                  <a:lnTo>
                    <a:pt x="18062" y="22539"/>
                  </a:lnTo>
                  <a:cubicBezTo>
                    <a:pt x="18027" y="22432"/>
                    <a:pt x="18015" y="22336"/>
                    <a:pt x="18003" y="22265"/>
                  </a:cubicBezTo>
                  <a:cubicBezTo>
                    <a:pt x="17979" y="22098"/>
                    <a:pt x="17967" y="21955"/>
                    <a:pt x="17955" y="21789"/>
                  </a:cubicBezTo>
                  <a:cubicBezTo>
                    <a:pt x="17920" y="21539"/>
                    <a:pt x="17908" y="21348"/>
                    <a:pt x="17848" y="21146"/>
                  </a:cubicBezTo>
                  <a:cubicBezTo>
                    <a:pt x="17824" y="21062"/>
                    <a:pt x="17765" y="20967"/>
                    <a:pt x="17669" y="20931"/>
                  </a:cubicBezTo>
                  <a:cubicBezTo>
                    <a:pt x="17681" y="20884"/>
                    <a:pt x="17705" y="20836"/>
                    <a:pt x="17717" y="20777"/>
                  </a:cubicBezTo>
                  <a:lnTo>
                    <a:pt x="17729" y="20705"/>
                  </a:lnTo>
                  <a:lnTo>
                    <a:pt x="17741" y="20634"/>
                  </a:lnTo>
                  <a:cubicBezTo>
                    <a:pt x="17789" y="20431"/>
                    <a:pt x="17836" y="20253"/>
                    <a:pt x="17896" y="20062"/>
                  </a:cubicBezTo>
                  <a:cubicBezTo>
                    <a:pt x="17967" y="19884"/>
                    <a:pt x="18062" y="19717"/>
                    <a:pt x="18158" y="19562"/>
                  </a:cubicBezTo>
                  <a:cubicBezTo>
                    <a:pt x="18265" y="19407"/>
                    <a:pt x="18396" y="19277"/>
                    <a:pt x="18515" y="19157"/>
                  </a:cubicBezTo>
                  <a:cubicBezTo>
                    <a:pt x="18634" y="19038"/>
                    <a:pt x="18753" y="18919"/>
                    <a:pt x="18872" y="18812"/>
                  </a:cubicBezTo>
                  <a:cubicBezTo>
                    <a:pt x="19193" y="18562"/>
                    <a:pt x="19515" y="18336"/>
                    <a:pt x="19848" y="18134"/>
                  </a:cubicBezTo>
                  <a:cubicBezTo>
                    <a:pt x="20241" y="17860"/>
                    <a:pt x="20622" y="17657"/>
                    <a:pt x="21075" y="17395"/>
                  </a:cubicBezTo>
                  <a:cubicBezTo>
                    <a:pt x="21527" y="17157"/>
                    <a:pt x="21908" y="16967"/>
                    <a:pt x="22301" y="16788"/>
                  </a:cubicBezTo>
                  <a:cubicBezTo>
                    <a:pt x="22563" y="16669"/>
                    <a:pt x="22837" y="16538"/>
                    <a:pt x="23087" y="16419"/>
                  </a:cubicBezTo>
                  <a:cubicBezTo>
                    <a:pt x="23265" y="16324"/>
                    <a:pt x="23444" y="16240"/>
                    <a:pt x="23623" y="16169"/>
                  </a:cubicBezTo>
                  <a:cubicBezTo>
                    <a:pt x="23896" y="16026"/>
                    <a:pt x="24170" y="15907"/>
                    <a:pt x="24444" y="15788"/>
                  </a:cubicBezTo>
                  <a:lnTo>
                    <a:pt x="24575" y="15728"/>
                  </a:lnTo>
                  <a:lnTo>
                    <a:pt x="24456" y="15752"/>
                  </a:lnTo>
                  <a:cubicBezTo>
                    <a:pt x="24742" y="15645"/>
                    <a:pt x="25039" y="15526"/>
                    <a:pt x="25301" y="15395"/>
                  </a:cubicBezTo>
                  <a:cubicBezTo>
                    <a:pt x="25444" y="15336"/>
                    <a:pt x="25587" y="15252"/>
                    <a:pt x="25718" y="15193"/>
                  </a:cubicBezTo>
                  <a:lnTo>
                    <a:pt x="26099" y="15014"/>
                  </a:lnTo>
                  <a:lnTo>
                    <a:pt x="26337" y="14919"/>
                  </a:lnTo>
                  <a:lnTo>
                    <a:pt x="26516" y="14836"/>
                  </a:lnTo>
                  <a:lnTo>
                    <a:pt x="26825" y="14693"/>
                  </a:lnTo>
                  <a:lnTo>
                    <a:pt x="26968" y="14621"/>
                  </a:lnTo>
                  <a:cubicBezTo>
                    <a:pt x="27147" y="14526"/>
                    <a:pt x="27325" y="14455"/>
                    <a:pt x="27492" y="14383"/>
                  </a:cubicBezTo>
                  <a:lnTo>
                    <a:pt x="27623" y="14324"/>
                  </a:lnTo>
                  <a:cubicBezTo>
                    <a:pt x="27790" y="14240"/>
                    <a:pt x="27968" y="14169"/>
                    <a:pt x="28135" y="14085"/>
                  </a:cubicBezTo>
                  <a:lnTo>
                    <a:pt x="28266" y="14026"/>
                  </a:lnTo>
                  <a:cubicBezTo>
                    <a:pt x="28421" y="13943"/>
                    <a:pt x="28576" y="13859"/>
                    <a:pt x="28730" y="13788"/>
                  </a:cubicBezTo>
                  <a:cubicBezTo>
                    <a:pt x="29147" y="13573"/>
                    <a:pt x="29564" y="13371"/>
                    <a:pt x="29981" y="13145"/>
                  </a:cubicBezTo>
                  <a:cubicBezTo>
                    <a:pt x="30516" y="12859"/>
                    <a:pt x="30885" y="12657"/>
                    <a:pt x="31231" y="12442"/>
                  </a:cubicBezTo>
                  <a:cubicBezTo>
                    <a:pt x="31421" y="12323"/>
                    <a:pt x="31600" y="12204"/>
                    <a:pt x="31778" y="12085"/>
                  </a:cubicBezTo>
                  <a:lnTo>
                    <a:pt x="31826" y="12061"/>
                  </a:lnTo>
                  <a:lnTo>
                    <a:pt x="32028" y="11907"/>
                  </a:lnTo>
                  <a:lnTo>
                    <a:pt x="32386" y="11657"/>
                  </a:lnTo>
                  <a:cubicBezTo>
                    <a:pt x="32612" y="11490"/>
                    <a:pt x="32826" y="11323"/>
                    <a:pt x="33040" y="11168"/>
                  </a:cubicBezTo>
                  <a:cubicBezTo>
                    <a:pt x="33207" y="11049"/>
                    <a:pt x="33338" y="10930"/>
                    <a:pt x="33493" y="10823"/>
                  </a:cubicBezTo>
                  <a:cubicBezTo>
                    <a:pt x="33695" y="10668"/>
                    <a:pt x="33898" y="10514"/>
                    <a:pt x="34088" y="10347"/>
                  </a:cubicBezTo>
                  <a:lnTo>
                    <a:pt x="34624" y="9859"/>
                  </a:lnTo>
                  <a:cubicBezTo>
                    <a:pt x="34993" y="9502"/>
                    <a:pt x="35303" y="9156"/>
                    <a:pt x="35565" y="8823"/>
                  </a:cubicBezTo>
                  <a:cubicBezTo>
                    <a:pt x="35696" y="8644"/>
                    <a:pt x="35838" y="8466"/>
                    <a:pt x="35993" y="8287"/>
                  </a:cubicBezTo>
                  <a:cubicBezTo>
                    <a:pt x="36160" y="8097"/>
                    <a:pt x="36315" y="7858"/>
                    <a:pt x="36469" y="7608"/>
                  </a:cubicBezTo>
                  <a:cubicBezTo>
                    <a:pt x="36589" y="7418"/>
                    <a:pt x="36708" y="7204"/>
                    <a:pt x="36815" y="7013"/>
                  </a:cubicBezTo>
                  <a:lnTo>
                    <a:pt x="36839" y="6954"/>
                  </a:lnTo>
                  <a:lnTo>
                    <a:pt x="36910" y="6835"/>
                  </a:lnTo>
                  <a:lnTo>
                    <a:pt x="37017" y="6644"/>
                  </a:lnTo>
                  <a:lnTo>
                    <a:pt x="37124" y="6442"/>
                  </a:lnTo>
                  <a:lnTo>
                    <a:pt x="37184" y="6323"/>
                  </a:lnTo>
                  <a:cubicBezTo>
                    <a:pt x="37231" y="6251"/>
                    <a:pt x="37267" y="6168"/>
                    <a:pt x="37315" y="6084"/>
                  </a:cubicBezTo>
                  <a:cubicBezTo>
                    <a:pt x="37410" y="5930"/>
                    <a:pt x="37470" y="5763"/>
                    <a:pt x="37505" y="5584"/>
                  </a:cubicBezTo>
                  <a:cubicBezTo>
                    <a:pt x="37541" y="5477"/>
                    <a:pt x="37553" y="5358"/>
                    <a:pt x="37589" y="5239"/>
                  </a:cubicBezTo>
                  <a:lnTo>
                    <a:pt x="37612" y="5132"/>
                  </a:lnTo>
                  <a:cubicBezTo>
                    <a:pt x="37660" y="4870"/>
                    <a:pt x="37708" y="4596"/>
                    <a:pt x="37720" y="4334"/>
                  </a:cubicBezTo>
                  <a:lnTo>
                    <a:pt x="37708" y="4287"/>
                  </a:lnTo>
                  <a:cubicBezTo>
                    <a:pt x="37732" y="4048"/>
                    <a:pt x="37767" y="3846"/>
                    <a:pt x="37767" y="3644"/>
                  </a:cubicBezTo>
                  <a:lnTo>
                    <a:pt x="37767" y="3429"/>
                  </a:lnTo>
                  <a:cubicBezTo>
                    <a:pt x="37767" y="3251"/>
                    <a:pt x="37767" y="3132"/>
                    <a:pt x="37779" y="2989"/>
                  </a:cubicBezTo>
                  <a:cubicBezTo>
                    <a:pt x="37779" y="2953"/>
                    <a:pt x="37767" y="2905"/>
                    <a:pt x="37720" y="2870"/>
                  </a:cubicBezTo>
                  <a:lnTo>
                    <a:pt x="37720" y="2775"/>
                  </a:lnTo>
                  <a:cubicBezTo>
                    <a:pt x="37708" y="2655"/>
                    <a:pt x="37684" y="2548"/>
                    <a:pt x="37672" y="2441"/>
                  </a:cubicBezTo>
                  <a:cubicBezTo>
                    <a:pt x="37660" y="2358"/>
                    <a:pt x="37648" y="2263"/>
                    <a:pt x="37601" y="2179"/>
                  </a:cubicBezTo>
                  <a:cubicBezTo>
                    <a:pt x="37493" y="1905"/>
                    <a:pt x="37315" y="1679"/>
                    <a:pt x="37148" y="1501"/>
                  </a:cubicBezTo>
                  <a:cubicBezTo>
                    <a:pt x="37029" y="1370"/>
                    <a:pt x="36886" y="1239"/>
                    <a:pt x="36672" y="1084"/>
                  </a:cubicBezTo>
                  <a:cubicBezTo>
                    <a:pt x="36481" y="953"/>
                    <a:pt x="36291" y="810"/>
                    <a:pt x="36100" y="667"/>
                  </a:cubicBezTo>
                  <a:cubicBezTo>
                    <a:pt x="35922" y="548"/>
                    <a:pt x="35719" y="453"/>
                    <a:pt x="35529" y="358"/>
                  </a:cubicBezTo>
                  <a:cubicBezTo>
                    <a:pt x="35303" y="238"/>
                    <a:pt x="35088" y="155"/>
                    <a:pt x="34850" y="96"/>
                  </a:cubicBezTo>
                  <a:cubicBezTo>
                    <a:pt x="34653" y="38"/>
                    <a:pt x="34445" y="2"/>
                    <a:pt x="3417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3197;p83">
              <a:extLst>
                <a:ext uri="{FF2B5EF4-FFF2-40B4-BE49-F238E27FC236}">
                  <a16:creationId xmlns:a16="http://schemas.microsoft.com/office/drawing/2014/main" id="{565E1016-E536-4C20-9FCE-D57EDA747CAE}"/>
                </a:ext>
              </a:extLst>
            </p:cNvPr>
            <p:cNvSpPr/>
            <p:nvPr/>
          </p:nvSpPr>
          <p:spPr>
            <a:xfrm>
              <a:off x="3523350" y="2451675"/>
              <a:ext cx="466450" cy="1097725"/>
            </a:xfrm>
            <a:custGeom>
              <a:avLst/>
              <a:gdLst/>
              <a:ahLst/>
              <a:cxnLst/>
              <a:rect l="l" t="t" r="r" b="b"/>
              <a:pathLst>
                <a:path w="18658" h="43909" extrusionOk="0">
                  <a:moveTo>
                    <a:pt x="4572" y="0"/>
                  </a:moveTo>
                  <a:cubicBezTo>
                    <a:pt x="4431" y="0"/>
                    <a:pt x="4278" y="17"/>
                    <a:pt x="4144" y="34"/>
                  </a:cubicBezTo>
                  <a:cubicBezTo>
                    <a:pt x="3846" y="82"/>
                    <a:pt x="3548" y="153"/>
                    <a:pt x="3191" y="272"/>
                  </a:cubicBezTo>
                  <a:cubicBezTo>
                    <a:pt x="3060" y="320"/>
                    <a:pt x="2941" y="379"/>
                    <a:pt x="2810" y="427"/>
                  </a:cubicBezTo>
                  <a:lnTo>
                    <a:pt x="2751" y="451"/>
                  </a:lnTo>
                  <a:cubicBezTo>
                    <a:pt x="2643" y="498"/>
                    <a:pt x="2524" y="558"/>
                    <a:pt x="2417" y="606"/>
                  </a:cubicBezTo>
                  <a:lnTo>
                    <a:pt x="2274" y="641"/>
                  </a:lnTo>
                  <a:cubicBezTo>
                    <a:pt x="2191" y="677"/>
                    <a:pt x="2132" y="689"/>
                    <a:pt x="2060" y="725"/>
                  </a:cubicBezTo>
                  <a:cubicBezTo>
                    <a:pt x="2048" y="701"/>
                    <a:pt x="2012" y="689"/>
                    <a:pt x="1977" y="689"/>
                  </a:cubicBezTo>
                  <a:cubicBezTo>
                    <a:pt x="1941" y="689"/>
                    <a:pt x="1917" y="701"/>
                    <a:pt x="1881" y="725"/>
                  </a:cubicBezTo>
                  <a:cubicBezTo>
                    <a:pt x="1655" y="808"/>
                    <a:pt x="1477" y="927"/>
                    <a:pt x="1298" y="1082"/>
                  </a:cubicBezTo>
                  <a:cubicBezTo>
                    <a:pt x="1119" y="1225"/>
                    <a:pt x="941" y="1403"/>
                    <a:pt x="798" y="1582"/>
                  </a:cubicBezTo>
                  <a:cubicBezTo>
                    <a:pt x="667" y="1749"/>
                    <a:pt x="536" y="1939"/>
                    <a:pt x="429" y="2177"/>
                  </a:cubicBezTo>
                  <a:cubicBezTo>
                    <a:pt x="334" y="2356"/>
                    <a:pt x="262" y="2570"/>
                    <a:pt x="191" y="2832"/>
                  </a:cubicBezTo>
                  <a:cubicBezTo>
                    <a:pt x="107" y="3106"/>
                    <a:pt x="72" y="3332"/>
                    <a:pt x="36" y="3594"/>
                  </a:cubicBezTo>
                  <a:cubicBezTo>
                    <a:pt x="0" y="3880"/>
                    <a:pt x="24" y="4154"/>
                    <a:pt x="24" y="4427"/>
                  </a:cubicBezTo>
                  <a:cubicBezTo>
                    <a:pt x="36" y="4832"/>
                    <a:pt x="96" y="5225"/>
                    <a:pt x="143" y="5630"/>
                  </a:cubicBezTo>
                  <a:lnTo>
                    <a:pt x="167" y="5868"/>
                  </a:lnTo>
                  <a:lnTo>
                    <a:pt x="191" y="6023"/>
                  </a:lnTo>
                  <a:cubicBezTo>
                    <a:pt x="215" y="6178"/>
                    <a:pt x="227" y="6356"/>
                    <a:pt x="262" y="6523"/>
                  </a:cubicBezTo>
                  <a:cubicBezTo>
                    <a:pt x="298" y="6761"/>
                    <a:pt x="381" y="7011"/>
                    <a:pt x="488" y="7273"/>
                  </a:cubicBezTo>
                  <a:cubicBezTo>
                    <a:pt x="667" y="7773"/>
                    <a:pt x="834" y="8190"/>
                    <a:pt x="1036" y="8559"/>
                  </a:cubicBezTo>
                  <a:cubicBezTo>
                    <a:pt x="1239" y="8976"/>
                    <a:pt x="1524" y="9392"/>
                    <a:pt x="1893" y="9809"/>
                  </a:cubicBezTo>
                  <a:lnTo>
                    <a:pt x="2072" y="10012"/>
                  </a:lnTo>
                  <a:lnTo>
                    <a:pt x="2346" y="10309"/>
                  </a:lnTo>
                  <a:lnTo>
                    <a:pt x="2786" y="10750"/>
                  </a:lnTo>
                  <a:lnTo>
                    <a:pt x="2834" y="10797"/>
                  </a:lnTo>
                  <a:lnTo>
                    <a:pt x="2882" y="10845"/>
                  </a:lnTo>
                  <a:cubicBezTo>
                    <a:pt x="3179" y="11119"/>
                    <a:pt x="3501" y="11405"/>
                    <a:pt x="3858" y="11690"/>
                  </a:cubicBezTo>
                  <a:cubicBezTo>
                    <a:pt x="4025" y="11809"/>
                    <a:pt x="4167" y="11940"/>
                    <a:pt x="4334" y="12071"/>
                  </a:cubicBezTo>
                  <a:lnTo>
                    <a:pt x="4453" y="12178"/>
                  </a:lnTo>
                  <a:lnTo>
                    <a:pt x="4513" y="12226"/>
                  </a:lnTo>
                  <a:cubicBezTo>
                    <a:pt x="4644" y="12345"/>
                    <a:pt x="4787" y="12464"/>
                    <a:pt x="4929" y="12583"/>
                  </a:cubicBezTo>
                  <a:lnTo>
                    <a:pt x="5346" y="12917"/>
                  </a:lnTo>
                  <a:cubicBezTo>
                    <a:pt x="5572" y="13107"/>
                    <a:pt x="5775" y="13274"/>
                    <a:pt x="6001" y="13452"/>
                  </a:cubicBezTo>
                  <a:lnTo>
                    <a:pt x="6108" y="13548"/>
                  </a:lnTo>
                  <a:cubicBezTo>
                    <a:pt x="6430" y="13810"/>
                    <a:pt x="6751" y="14095"/>
                    <a:pt x="7085" y="14345"/>
                  </a:cubicBezTo>
                  <a:lnTo>
                    <a:pt x="7477" y="14643"/>
                  </a:lnTo>
                  <a:cubicBezTo>
                    <a:pt x="7668" y="14798"/>
                    <a:pt x="7847" y="14929"/>
                    <a:pt x="8037" y="15084"/>
                  </a:cubicBezTo>
                  <a:cubicBezTo>
                    <a:pt x="8144" y="15167"/>
                    <a:pt x="8251" y="15238"/>
                    <a:pt x="8370" y="15334"/>
                  </a:cubicBezTo>
                  <a:cubicBezTo>
                    <a:pt x="8561" y="15488"/>
                    <a:pt x="8739" y="15619"/>
                    <a:pt x="8930" y="15786"/>
                  </a:cubicBezTo>
                  <a:cubicBezTo>
                    <a:pt x="9204" y="16000"/>
                    <a:pt x="9466" y="16215"/>
                    <a:pt x="9740" y="16429"/>
                  </a:cubicBezTo>
                  <a:cubicBezTo>
                    <a:pt x="9990" y="16631"/>
                    <a:pt x="10287" y="16881"/>
                    <a:pt x="10585" y="17143"/>
                  </a:cubicBezTo>
                  <a:lnTo>
                    <a:pt x="10823" y="17381"/>
                  </a:lnTo>
                  <a:lnTo>
                    <a:pt x="10918" y="17489"/>
                  </a:lnTo>
                  <a:lnTo>
                    <a:pt x="11180" y="17762"/>
                  </a:lnTo>
                  <a:cubicBezTo>
                    <a:pt x="11418" y="18001"/>
                    <a:pt x="11597" y="18203"/>
                    <a:pt x="11787" y="18417"/>
                  </a:cubicBezTo>
                  <a:cubicBezTo>
                    <a:pt x="12192" y="18905"/>
                    <a:pt x="12526" y="19370"/>
                    <a:pt x="12800" y="19822"/>
                  </a:cubicBezTo>
                  <a:cubicBezTo>
                    <a:pt x="12847" y="19917"/>
                    <a:pt x="12907" y="20001"/>
                    <a:pt x="12954" y="20096"/>
                  </a:cubicBezTo>
                  <a:lnTo>
                    <a:pt x="13014" y="20215"/>
                  </a:lnTo>
                  <a:lnTo>
                    <a:pt x="12966" y="20239"/>
                  </a:lnTo>
                  <a:lnTo>
                    <a:pt x="12919" y="20298"/>
                  </a:lnTo>
                  <a:lnTo>
                    <a:pt x="12883" y="20358"/>
                  </a:lnTo>
                  <a:cubicBezTo>
                    <a:pt x="12835" y="20418"/>
                    <a:pt x="12788" y="20477"/>
                    <a:pt x="12740" y="20525"/>
                  </a:cubicBezTo>
                  <a:cubicBezTo>
                    <a:pt x="12609" y="20691"/>
                    <a:pt x="12478" y="20870"/>
                    <a:pt x="12335" y="21037"/>
                  </a:cubicBezTo>
                  <a:cubicBezTo>
                    <a:pt x="12049" y="21394"/>
                    <a:pt x="11764" y="21787"/>
                    <a:pt x="11478" y="22227"/>
                  </a:cubicBezTo>
                  <a:cubicBezTo>
                    <a:pt x="11276" y="22537"/>
                    <a:pt x="11109" y="22882"/>
                    <a:pt x="10930" y="23216"/>
                  </a:cubicBezTo>
                  <a:lnTo>
                    <a:pt x="10799" y="23477"/>
                  </a:lnTo>
                  <a:lnTo>
                    <a:pt x="10704" y="23632"/>
                  </a:lnTo>
                  <a:cubicBezTo>
                    <a:pt x="10514" y="24013"/>
                    <a:pt x="10323" y="24382"/>
                    <a:pt x="10109" y="24740"/>
                  </a:cubicBezTo>
                  <a:cubicBezTo>
                    <a:pt x="9990" y="24942"/>
                    <a:pt x="9871" y="25156"/>
                    <a:pt x="9787" y="25359"/>
                  </a:cubicBezTo>
                  <a:lnTo>
                    <a:pt x="9561" y="25859"/>
                  </a:lnTo>
                  <a:lnTo>
                    <a:pt x="9466" y="26049"/>
                  </a:lnTo>
                  <a:cubicBezTo>
                    <a:pt x="9263" y="26490"/>
                    <a:pt x="9049" y="26966"/>
                    <a:pt x="8859" y="27466"/>
                  </a:cubicBezTo>
                  <a:cubicBezTo>
                    <a:pt x="8787" y="27621"/>
                    <a:pt x="8728" y="27799"/>
                    <a:pt x="8668" y="27966"/>
                  </a:cubicBezTo>
                  <a:lnTo>
                    <a:pt x="8609" y="28133"/>
                  </a:lnTo>
                  <a:lnTo>
                    <a:pt x="8549" y="28299"/>
                  </a:lnTo>
                  <a:cubicBezTo>
                    <a:pt x="8478" y="28490"/>
                    <a:pt x="8418" y="28669"/>
                    <a:pt x="8358" y="28859"/>
                  </a:cubicBezTo>
                  <a:cubicBezTo>
                    <a:pt x="8263" y="29097"/>
                    <a:pt x="8192" y="29347"/>
                    <a:pt x="8120" y="29609"/>
                  </a:cubicBezTo>
                  <a:cubicBezTo>
                    <a:pt x="8073" y="29752"/>
                    <a:pt x="8025" y="29919"/>
                    <a:pt x="7977" y="30062"/>
                  </a:cubicBezTo>
                  <a:lnTo>
                    <a:pt x="7930" y="30300"/>
                  </a:lnTo>
                  <a:lnTo>
                    <a:pt x="7894" y="30443"/>
                  </a:lnTo>
                  <a:lnTo>
                    <a:pt x="7882" y="30502"/>
                  </a:lnTo>
                  <a:cubicBezTo>
                    <a:pt x="7787" y="30835"/>
                    <a:pt x="7680" y="31193"/>
                    <a:pt x="7608" y="31538"/>
                  </a:cubicBezTo>
                  <a:cubicBezTo>
                    <a:pt x="7525" y="31990"/>
                    <a:pt x="7442" y="32419"/>
                    <a:pt x="7382" y="32848"/>
                  </a:cubicBezTo>
                  <a:cubicBezTo>
                    <a:pt x="7358" y="33074"/>
                    <a:pt x="7335" y="33312"/>
                    <a:pt x="7311" y="33538"/>
                  </a:cubicBezTo>
                  <a:lnTo>
                    <a:pt x="7311" y="33610"/>
                  </a:lnTo>
                  <a:lnTo>
                    <a:pt x="7299" y="33681"/>
                  </a:lnTo>
                  <a:cubicBezTo>
                    <a:pt x="7251" y="33776"/>
                    <a:pt x="7227" y="33895"/>
                    <a:pt x="7192" y="34014"/>
                  </a:cubicBezTo>
                  <a:cubicBezTo>
                    <a:pt x="7168" y="34145"/>
                    <a:pt x="7144" y="34276"/>
                    <a:pt x="7144" y="34407"/>
                  </a:cubicBezTo>
                  <a:lnTo>
                    <a:pt x="7144" y="34681"/>
                  </a:lnTo>
                  <a:lnTo>
                    <a:pt x="7144" y="34741"/>
                  </a:lnTo>
                  <a:cubicBezTo>
                    <a:pt x="7168" y="34848"/>
                    <a:pt x="7168" y="34943"/>
                    <a:pt x="7144" y="35062"/>
                  </a:cubicBezTo>
                  <a:cubicBezTo>
                    <a:pt x="7144" y="35181"/>
                    <a:pt x="7144" y="35288"/>
                    <a:pt x="7180" y="35384"/>
                  </a:cubicBezTo>
                  <a:cubicBezTo>
                    <a:pt x="7192" y="35419"/>
                    <a:pt x="7215" y="35455"/>
                    <a:pt x="7227" y="35503"/>
                  </a:cubicBezTo>
                  <a:lnTo>
                    <a:pt x="7204" y="35503"/>
                  </a:lnTo>
                  <a:cubicBezTo>
                    <a:pt x="7108" y="35503"/>
                    <a:pt x="7013" y="35574"/>
                    <a:pt x="6989" y="35658"/>
                  </a:cubicBezTo>
                  <a:cubicBezTo>
                    <a:pt x="6942" y="35812"/>
                    <a:pt x="7013" y="35955"/>
                    <a:pt x="7168" y="36015"/>
                  </a:cubicBezTo>
                  <a:cubicBezTo>
                    <a:pt x="7144" y="36277"/>
                    <a:pt x="7144" y="36550"/>
                    <a:pt x="7168" y="36908"/>
                  </a:cubicBezTo>
                  <a:cubicBezTo>
                    <a:pt x="7180" y="37134"/>
                    <a:pt x="7180" y="37372"/>
                    <a:pt x="7192" y="37598"/>
                  </a:cubicBezTo>
                  <a:cubicBezTo>
                    <a:pt x="7215" y="37836"/>
                    <a:pt x="7239" y="38086"/>
                    <a:pt x="7287" y="38336"/>
                  </a:cubicBezTo>
                  <a:cubicBezTo>
                    <a:pt x="7418" y="39206"/>
                    <a:pt x="7668" y="40027"/>
                    <a:pt x="8001" y="40765"/>
                  </a:cubicBezTo>
                  <a:lnTo>
                    <a:pt x="8311" y="41432"/>
                  </a:lnTo>
                  <a:cubicBezTo>
                    <a:pt x="8406" y="41634"/>
                    <a:pt x="8501" y="41825"/>
                    <a:pt x="8620" y="42004"/>
                  </a:cubicBezTo>
                  <a:cubicBezTo>
                    <a:pt x="8847" y="42313"/>
                    <a:pt x="9132" y="42718"/>
                    <a:pt x="9501" y="43027"/>
                  </a:cubicBezTo>
                  <a:cubicBezTo>
                    <a:pt x="9609" y="43123"/>
                    <a:pt x="9716" y="43206"/>
                    <a:pt x="9811" y="43266"/>
                  </a:cubicBezTo>
                  <a:cubicBezTo>
                    <a:pt x="9906" y="43313"/>
                    <a:pt x="9978" y="43361"/>
                    <a:pt x="10073" y="43397"/>
                  </a:cubicBezTo>
                  <a:lnTo>
                    <a:pt x="10133" y="43432"/>
                  </a:lnTo>
                  <a:cubicBezTo>
                    <a:pt x="10371" y="43551"/>
                    <a:pt x="10573" y="43635"/>
                    <a:pt x="10764" y="43694"/>
                  </a:cubicBezTo>
                  <a:cubicBezTo>
                    <a:pt x="10990" y="43778"/>
                    <a:pt x="11204" y="43837"/>
                    <a:pt x="11395" y="43873"/>
                  </a:cubicBezTo>
                  <a:cubicBezTo>
                    <a:pt x="11478" y="43897"/>
                    <a:pt x="11573" y="43909"/>
                    <a:pt x="11657" y="43909"/>
                  </a:cubicBezTo>
                  <a:cubicBezTo>
                    <a:pt x="11799" y="43909"/>
                    <a:pt x="11942" y="43873"/>
                    <a:pt x="12121" y="43849"/>
                  </a:cubicBezTo>
                  <a:cubicBezTo>
                    <a:pt x="12252" y="43813"/>
                    <a:pt x="12407" y="43754"/>
                    <a:pt x="12526" y="43694"/>
                  </a:cubicBezTo>
                  <a:lnTo>
                    <a:pt x="12752" y="43599"/>
                  </a:lnTo>
                  <a:lnTo>
                    <a:pt x="12954" y="43492"/>
                  </a:lnTo>
                  <a:lnTo>
                    <a:pt x="13264" y="43361"/>
                  </a:lnTo>
                  <a:cubicBezTo>
                    <a:pt x="13407" y="43301"/>
                    <a:pt x="13550" y="43242"/>
                    <a:pt x="13681" y="43182"/>
                  </a:cubicBezTo>
                  <a:cubicBezTo>
                    <a:pt x="13847" y="43099"/>
                    <a:pt x="14002" y="43004"/>
                    <a:pt x="14157" y="42885"/>
                  </a:cubicBezTo>
                  <a:lnTo>
                    <a:pt x="14276" y="42801"/>
                  </a:lnTo>
                  <a:lnTo>
                    <a:pt x="14478" y="42682"/>
                  </a:lnTo>
                  <a:cubicBezTo>
                    <a:pt x="14585" y="42611"/>
                    <a:pt x="14693" y="42539"/>
                    <a:pt x="14812" y="42468"/>
                  </a:cubicBezTo>
                  <a:cubicBezTo>
                    <a:pt x="14883" y="42408"/>
                    <a:pt x="14978" y="42349"/>
                    <a:pt x="15050" y="42301"/>
                  </a:cubicBezTo>
                  <a:lnTo>
                    <a:pt x="15157" y="42230"/>
                  </a:lnTo>
                  <a:cubicBezTo>
                    <a:pt x="15407" y="42051"/>
                    <a:pt x="15669" y="41873"/>
                    <a:pt x="15931" y="41694"/>
                  </a:cubicBezTo>
                  <a:cubicBezTo>
                    <a:pt x="15990" y="41646"/>
                    <a:pt x="16050" y="41611"/>
                    <a:pt x="16109" y="41575"/>
                  </a:cubicBezTo>
                  <a:lnTo>
                    <a:pt x="16229" y="41492"/>
                  </a:lnTo>
                  <a:cubicBezTo>
                    <a:pt x="16288" y="41456"/>
                    <a:pt x="16348" y="41408"/>
                    <a:pt x="16395" y="41361"/>
                  </a:cubicBezTo>
                  <a:cubicBezTo>
                    <a:pt x="16502" y="41277"/>
                    <a:pt x="16538" y="41134"/>
                    <a:pt x="16562" y="40956"/>
                  </a:cubicBezTo>
                  <a:cubicBezTo>
                    <a:pt x="16562" y="40920"/>
                    <a:pt x="16562" y="40872"/>
                    <a:pt x="16538" y="40837"/>
                  </a:cubicBezTo>
                  <a:cubicBezTo>
                    <a:pt x="16514" y="40777"/>
                    <a:pt x="16479" y="40753"/>
                    <a:pt x="16467" y="40706"/>
                  </a:cubicBezTo>
                  <a:cubicBezTo>
                    <a:pt x="16359" y="40503"/>
                    <a:pt x="16264" y="40230"/>
                    <a:pt x="16157" y="39920"/>
                  </a:cubicBezTo>
                  <a:cubicBezTo>
                    <a:pt x="16086" y="39718"/>
                    <a:pt x="16026" y="39515"/>
                    <a:pt x="15990" y="39325"/>
                  </a:cubicBezTo>
                  <a:cubicBezTo>
                    <a:pt x="15943" y="39206"/>
                    <a:pt x="15919" y="39087"/>
                    <a:pt x="15883" y="38979"/>
                  </a:cubicBezTo>
                  <a:cubicBezTo>
                    <a:pt x="15859" y="38896"/>
                    <a:pt x="15848" y="38801"/>
                    <a:pt x="15812" y="38717"/>
                  </a:cubicBezTo>
                  <a:cubicBezTo>
                    <a:pt x="15776" y="38646"/>
                    <a:pt x="15764" y="38563"/>
                    <a:pt x="15740" y="38491"/>
                  </a:cubicBezTo>
                  <a:cubicBezTo>
                    <a:pt x="15693" y="38348"/>
                    <a:pt x="15669" y="38205"/>
                    <a:pt x="15633" y="38063"/>
                  </a:cubicBezTo>
                  <a:lnTo>
                    <a:pt x="15455" y="37170"/>
                  </a:lnTo>
                  <a:cubicBezTo>
                    <a:pt x="15407" y="36824"/>
                    <a:pt x="15359" y="36503"/>
                    <a:pt x="15336" y="36158"/>
                  </a:cubicBezTo>
                  <a:lnTo>
                    <a:pt x="15336" y="35669"/>
                  </a:lnTo>
                  <a:lnTo>
                    <a:pt x="15324" y="35550"/>
                  </a:lnTo>
                  <a:lnTo>
                    <a:pt x="15312" y="35443"/>
                  </a:lnTo>
                  <a:cubicBezTo>
                    <a:pt x="15288" y="35277"/>
                    <a:pt x="15276" y="35146"/>
                    <a:pt x="15264" y="34991"/>
                  </a:cubicBezTo>
                  <a:cubicBezTo>
                    <a:pt x="15252" y="34919"/>
                    <a:pt x="15252" y="34860"/>
                    <a:pt x="15252" y="34788"/>
                  </a:cubicBezTo>
                  <a:lnTo>
                    <a:pt x="15252" y="34717"/>
                  </a:lnTo>
                  <a:lnTo>
                    <a:pt x="15252" y="34634"/>
                  </a:lnTo>
                  <a:cubicBezTo>
                    <a:pt x="15252" y="34515"/>
                    <a:pt x="15228" y="34419"/>
                    <a:pt x="15228" y="34300"/>
                  </a:cubicBezTo>
                  <a:lnTo>
                    <a:pt x="15193" y="33979"/>
                  </a:lnTo>
                  <a:cubicBezTo>
                    <a:pt x="15169" y="33860"/>
                    <a:pt x="15157" y="33729"/>
                    <a:pt x="15145" y="33598"/>
                  </a:cubicBezTo>
                  <a:cubicBezTo>
                    <a:pt x="15133" y="33372"/>
                    <a:pt x="15133" y="33145"/>
                    <a:pt x="15133" y="32907"/>
                  </a:cubicBezTo>
                  <a:cubicBezTo>
                    <a:pt x="15133" y="32502"/>
                    <a:pt x="15157" y="32098"/>
                    <a:pt x="15169" y="31693"/>
                  </a:cubicBezTo>
                  <a:lnTo>
                    <a:pt x="15193" y="31562"/>
                  </a:lnTo>
                  <a:cubicBezTo>
                    <a:pt x="15205" y="31300"/>
                    <a:pt x="15216" y="31062"/>
                    <a:pt x="15252" y="30812"/>
                  </a:cubicBezTo>
                  <a:cubicBezTo>
                    <a:pt x="15288" y="30502"/>
                    <a:pt x="15336" y="30204"/>
                    <a:pt x="15371" y="29931"/>
                  </a:cubicBezTo>
                  <a:lnTo>
                    <a:pt x="15395" y="29788"/>
                  </a:lnTo>
                  <a:lnTo>
                    <a:pt x="15443" y="29502"/>
                  </a:lnTo>
                  <a:cubicBezTo>
                    <a:pt x="15502" y="29073"/>
                    <a:pt x="15574" y="28645"/>
                    <a:pt x="15669" y="28228"/>
                  </a:cubicBezTo>
                  <a:cubicBezTo>
                    <a:pt x="15848" y="27371"/>
                    <a:pt x="16050" y="26394"/>
                    <a:pt x="16336" y="25454"/>
                  </a:cubicBezTo>
                  <a:cubicBezTo>
                    <a:pt x="16467" y="25025"/>
                    <a:pt x="16610" y="24573"/>
                    <a:pt x="16812" y="24061"/>
                  </a:cubicBezTo>
                  <a:lnTo>
                    <a:pt x="16824" y="24001"/>
                  </a:lnTo>
                  <a:cubicBezTo>
                    <a:pt x="16919" y="23763"/>
                    <a:pt x="17038" y="23501"/>
                    <a:pt x="17133" y="23263"/>
                  </a:cubicBezTo>
                  <a:cubicBezTo>
                    <a:pt x="17241" y="23013"/>
                    <a:pt x="17372" y="22727"/>
                    <a:pt x="17550" y="22454"/>
                  </a:cubicBezTo>
                  <a:cubicBezTo>
                    <a:pt x="17705" y="22227"/>
                    <a:pt x="17848" y="21989"/>
                    <a:pt x="18014" y="21763"/>
                  </a:cubicBezTo>
                  <a:lnTo>
                    <a:pt x="18110" y="21644"/>
                  </a:lnTo>
                  <a:lnTo>
                    <a:pt x="18193" y="21525"/>
                  </a:lnTo>
                  <a:cubicBezTo>
                    <a:pt x="18241" y="21465"/>
                    <a:pt x="18253" y="21453"/>
                    <a:pt x="18253" y="21441"/>
                  </a:cubicBezTo>
                  <a:lnTo>
                    <a:pt x="18300" y="21346"/>
                  </a:lnTo>
                  <a:lnTo>
                    <a:pt x="18324" y="21263"/>
                  </a:lnTo>
                  <a:cubicBezTo>
                    <a:pt x="18348" y="21227"/>
                    <a:pt x="18348" y="21203"/>
                    <a:pt x="18348" y="21168"/>
                  </a:cubicBezTo>
                  <a:cubicBezTo>
                    <a:pt x="18443" y="21120"/>
                    <a:pt x="18526" y="21037"/>
                    <a:pt x="18562" y="20930"/>
                  </a:cubicBezTo>
                  <a:cubicBezTo>
                    <a:pt x="18657" y="20739"/>
                    <a:pt x="18586" y="20489"/>
                    <a:pt x="18407" y="20370"/>
                  </a:cubicBezTo>
                  <a:cubicBezTo>
                    <a:pt x="18264" y="20275"/>
                    <a:pt x="18181" y="20215"/>
                    <a:pt x="18074" y="20156"/>
                  </a:cubicBezTo>
                  <a:lnTo>
                    <a:pt x="17788" y="20013"/>
                  </a:lnTo>
                  <a:lnTo>
                    <a:pt x="17610" y="19906"/>
                  </a:lnTo>
                  <a:cubicBezTo>
                    <a:pt x="17598" y="19894"/>
                    <a:pt x="17586" y="19894"/>
                    <a:pt x="17574" y="19870"/>
                  </a:cubicBezTo>
                  <a:cubicBezTo>
                    <a:pt x="17252" y="19739"/>
                    <a:pt x="16919" y="19596"/>
                    <a:pt x="16598" y="19394"/>
                  </a:cubicBezTo>
                  <a:cubicBezTo>
                    <a:pt x="16181" y="19155"/>
                    <a:pt x="15764" y="18870"/>
                    <a:pt x="15383" y="18536"/>
                  </a:cubicBezTo>
                  <a:cubicBezTo>
                    <a:pt x="15205" y="18370"/>
                    <a:pt x="15038" y="18191"/>
                    <a:pt x="14907" y="18060"/>
                  </a:cubicBezTo>
                  <a:cubicBezTo>
                    <a:pt x="14752" y="17893"/>
                    <a:pt x="14609" y="17715"/>
                    <a:pt x="14490" y="17489"/>
                  </a:cubicBezTo>
                  <a:cubicBezTo>
                    <a:pt x="14371" y="17286"/>
                    <a:pt x="14252" y="17060"/>
                    <a:pt x="14145" y="16858"/>
                  </a:cubicBezTo>
                  <a:lnTo>
                    <a:pt x="14121" y="16810"/>
                  </a:lnTo>
                  <a:cubicBezTo>
                    <a:pt x="14026" y="16631"/>
                    <a:pt x="13919" y="16405"/>
                    <a:pt x="13859" y="16167"/>
                  </a:cubicBezTo>
                  <a:cubicBezTo>
                    <a:pt x="13788" y="15917"/>
                    <a:pt x="13740" y="15643"/>
                    <a:pt x="13716" y="15405"/>
                  </a:cubicBezTo>
                  <a:cubicBezTo>
                    <a:pt x="13669" y="15167"/>
                    <a:pt x="13657" y="14929"/>
                    <a:pt x="13621" y="14714"/>
                  </a:cubicBezTo>
                  <a:cubicBezTo>
                    <a:pt x="13609" y="14453"/>
                    <a:pt x="13633" y="14214"/>
                    <a:pt x="13692" y="14000"/>
                  </a:cubicBezTo>
                  <a:cubicBezTo>
                    <a:pt x="13716" y="13941"/>
                    <a:pt x="13740" y="13857"/>
                    <a:pt x="13752" y="13798"/>
                  </a:cubicBezTo>
                  <a:lnTo>
                    <a:pt x="13752" y="13786"/>
                  </a:lnTo>
                  <a:cubicBezTo>
                    <a:pt x="13752" y="13476"/>
                    <a:pt x="13788" y="13179"/>
                    <a:pt x="13859" y="12845"/>
                  </a:cubicBezTo>
                  <a:lnTo>
                    <a:pt x="13883" y="12726"/>
                  </a:lnTo>
                  <a:cubicBezTo>
                    <a:pt x="13895" y="12655"/>
                    <a:pt x="13907" y="12571"/>
                    <a:pt x="13919" y="12488"/>
                  </a:cubicBezTo>
                  <a:cubicBezTo>
                    <a:pt x="14097" y="12488"/>
                    <a:pt x="14252" y="12309"/>
                    <a:pt x="14264" y="12155"/>
                  </a:cubicBezTo>
                  <a:cubicBezTo>
                    <a:pt x="14276" y="11988"/>
                    <a:pt x="14193" y="11774"/>
                    <a:pt x="14014" y="11714"/>
                  </a:cubicBezTo>
                  <a:cubicBezTo>
                    <a:pt x="13895" y="11643"/>
                    <a:pt x="13788" y="11571"/>
                    <a:pt x="13669" y="11500"/>
                  </a:cubicBezTo>
                  <a:lnTo>
                    <a:pt x="13359" y="11285"/>
                  </a:lnTo>
                  <a:lnTo>
                    <a:pt x="13311" y="11262"/>
                  </a:lnTo>
                  <a:cubicBezTo>
                    <a:pt x="13216" y="11202"/>
                    <a:pt x="13145" y="11154"/>
                    <a:pt x="13061" y="11095"/>
                  </a:cubicBezTo>
                  <a:cubicBezTo>
                    <a:pt x="12740" y="10881"/>
                    <a:pt x="12478" y="10643"/>
                    <a:pt x="12240" y="10428"/>
                  </a:cubicBezTo>
                  <a:cubicBezTo>
                    <a:pt x="11990" y="10166"/>
                    <a:pt x="11728" y="9869"/>
                    <a:pt x="11454" y="9511"/>
                  </a:cubicBezTo>
                  <a:cubicBezTo>
                    <a:pt x="11168" y="9154"/>
                    <a:pt x="10895" y="8785"/>
                    <a:pt x="10680" y="8440"/>
                  </a:cubicBezTo>
                  <a:cubicBezTo>
                    <a:pt x="10525" y="8178"/>
                    <a:pt x="10383" y="7904"/>
                    <a:pt x="10240" y="7642"/>
                  </a:cubicBezTo>
                  <a:cubicBezTo>
                    <a:pt x="10061" y="7273"/>
                    <a:pt x="9930" y="6987"/>
                    <a:pt x="9811" y="6713"/>
                  </a:cubicBezTo>
                  <a:cubicBezTo>
                    <a:pt x="9752" y="6583"/>
                    <a:pt x="9692" y="6440"/>
                    <a:pt x="9632" y="6297"/>
                  </a:cubicBezTo>
                  <a:cubicBezTo>
                    <a:pt x="9561" y="6142"/>
                    <a:pt x="9490" y="5963"/>
                    <a:pt x="9430" y="5797"/>
                  </a:cubicBezTo>
                  <a:cubicBezTo>
                    <a:pt x="9323" y="5523"/>
                    <a:pt x="9216" y="5213"/>
                    <a:pt x="9097" y="4832"/>
                  </a:cubicBezTo>
                  <a:cubicBezTo>
                    <a:pt x="9049" y="4606"/>
                    <a:pt x="8990" y="4368"/>
                    <a:pt x="8966" y="4130"/>
                  </a:cubicBezTo>
                  <a:cubicBezTo>
                    <a:pt x="8930" y="3916"/>
                    <a:pt x="8906" y="3701"/>
                    <a:pt x="8906" y="3404"/>
                  </a:cubicBezTo>
                  <a:lnTo>
                    <a:pt x="8906" y="3320"/>
                  </a:lnTo>
                  <a:lnTo>
                    <a:pt x="8906" y="2903"/>
                  </a:lnTo>
                  <a:lnTo>
                    <a:pt x="8906" y="2689"/>
                  </a:lnTo>
                  <a:lnTo>
                    <a:pt x="8906" y="2594"/>
                  </a:lnTo>
                  <a:cubicBezTo>
                    <a:pt x="8906" y="2487"/>
                    <a:pt x="8906" y="2392"/>
                    <a:pt x="8894" y="2284"/>
                  </a:cubicBezTo>
                  <a:cubicBezTo>
                    <a:pt x="8859" y="2130"/>
                    <a:pt x="8811" y="1987"/>
                    <a:pt x="8751" y="1856"/>
                  </a:cubicBezTo>
                  <a:cubicBezTo>
                    <a:pt x="8668" y="1653"/>
                    <a:pt x="8501" y="1463"/>
                    <a:pt x="8251" y="1284"/>
                  </a:cubicBezTo>
                  <a:cubicBezTo>
                    <a:pt x="8073" y="1153"/>
                    <a:pt x="7858" y="1034"/>
                    <a:pt x="7596" y="915"/>
                  </a:cubicBezTo>
                  <a:lnTo>
                    <a:pt x="7287" y="784"/>
                  </a:lnTo>
                  <a:lnTo>
                    <a:pt x="7168" y="737"/>
                  </a:lnTo>
                  <a:lnTo>
                    <a:pt x="6954" y="641"/>
                  </a:lnTo>
                  <a:lnTo>
                    <a:pt x="6870" y="606"/>
                  </a:lnTo>
                  <a:lnTo>
                    <a:pt x="6775" y="558"/>
                  </a:lnTo>
                  <a:lnTo>
                    <a:pt x="6668" y="510"/>
                  </a:lnTo>
                  <a:cubicBezTo>
                    <a:pt x="6584" y="463"/>
                    <a:pt x="6477" y="427"/>
                    <a:pt x="6394" y="379"/>
                  </a:cubicBezTo>
                  <a:cubicBezTo>
                    <a:pt x="5894" y="153"/>
                    <a:pt x="5501" y="46"/>
                    <a:pt x="5096" y="22"/>
                  </a:cubicBezTo>
                  <a:cubicBezTo>
                    <a:pt x="4977" y="10"/>
                    <a:pt x="4858" y="10"/>
                    <a:pt x="4739" y="10"/>
                  </a:cubicBezTo>
                  <a:cubicBezTo>
                    <a:pt x="4687" y="3"/>
                    <a:pt x="4630" y="0"/>
                    <a:pt x="457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3198;p83">
              <a:extLst>
                <a:ext uri="{FF2B5EF4-FFF2-40B4-BE49-F238E27FC236}">
                  <a16:creationId xmlns:a16="http://schemas.microsoft.com/office/drawing/2014/main" id="{B5D8E8BF-5C34-47D9-B792-3639E633C7D4}"/>
                </a:ext>
              </a:extLst>
            </p:cNvPr>
            <p:cNvSpPr/>
            <p:nvPr/>
          </p:nvSpPr>
          <p:spPr>
            <a:xfrm>
              <a:off x="4163900" y="3313250"/>
              <a:ext cx="200050" cy="111900"/>
            </a:xfrm>
            <a:custGeom>
              <a:avLst/>
              <a:gdLst/>
              <a:ahLst/>
              <a:cxnLst/>
              <a:rect l="l" t="t" r="r" b="b"/>
              <a:pathLst>
                <a:path w="8002" h="4476" extrusionOk="0">
                  <a:moveTo>
                    <a:pt x="7192" y="1635"/>
                  </a:moveTo>
                  <a:cubicBezTo>
                    <a:pt x="7198" y="1635"/>
                    <a:pt x="7201" y="1638"/>
                    <a:pt x="7204" y="1641"/>
                  </a:cubicBezTo>
                  <a:lnTo>
                    <a:pt x="7204" y="1641"/>
                  </a:lnTo>
                  <a:lnTo>
                    <a:pt x="7192" y="1635"/>
                  </a:lnTo>
                  <a:close/>
                  <a:moveTo>
                    <a:pt x="6937" y="1"/>
                  </a:moveTo>
                  <a:cubicBezTo>
                    <a:pt x="6899" y="1"/>
                    <a:pt x="6863" y="16"/>
                    <a:pt x="6835" y="16"/>
                  </a:cubicBezTo>
                  <a:cubicBezTo>
                    <a:pt x="6739" y="28"/>
                    <a:pt x="6632" y="40"/>
                    <a:pt x="6549" y="75"/>
                  </a:cubicBezTo>
                  <a:lnTo>
                    <a:pt x="6323" y="159"/>
                  </a:lnTo>
                  <a:cubicBezTo>
                    <a:pt x="6204" y="206"/>
                    <a:pt x="6097" y="266"/>
                    <a:pt x="5977" y="325"/>
                  </a:cubicBezTo>
                  <a:cubicBezTo>
                    <a:pt x="5532" y="560"/>
                    <a:pt x="5074" y="783"/>
                    <a:pt x="4605" y="983"/>
                  </a:cubicBezTo>
                  <a:lnTo>
                    <a:pt x="4605" y="983"/>
                  </a:lnTo>
                  <a:cubicBezTo>
                    <a:pt x="4606" y="982"/>
                    <a:pt x="4607" y="981"/>
                    <a:pt x="4608" y="980"/>
                  </a:cubicBezTo>
                  <a:lnTo>
                    <a:pt x="4608" y="980"/>
                  </a:lnTo>
                  <a:cubicBezTo>
                    <a:pt x="4251" y="1123"/>
                    <a:pt x="3894" y="1278"/>
                    <a:pt x="3537" y="1361"/>
                  </a:cubicBezTo>
                  <a:cubicBezTo>
                    <a:pt x="3168" y="1468"/>
                    <a:pt x="2799" y="1540"/>
                    <a:pt x="2418" y="1599"/>
                  </a:cubicBezTo>
                  <a:cubicBezTo>
                    <a:pt x="2025" y="1647"/>
                    <a:pt x="1608" y="1647"/>
                    <a:pt x="1191" y="1647"/>
                  </a:cubicBezTo>
                  <a:cubicBezTo>
                    <a:pt x="1024" y="1647"/>
                    <a:pt x="858" y="1647"/>
                    <a:pt x="703" y="1659"/>
                  </a:cubicBezTo>
                  <a:cubicBezTo>
                    <a:pt x="655" y="1659"/>
                    <a:pt x="608" y="1659"/>
                    <a:pt x="560" y="1683"/>
                  </a:cubicBezTo>
                  <a:cubicBezTo>
                    <a:pt x="548" y="1635"/>
                    <a:pt x="513" y="1587"/>
                    <a:pt x="477" y="1564"/>
                  </a:cubicBezTo>
                  <a:cubicBezTo>
                    <a:pt x="439" y="1542"/>
                    <a:pt x="394" y="1532"/>
                    <a:pt x="351" y="1532"/>
                  </a:cubicBezTo>
                  <a:cubicBezTo>
                    <a:pt x="273" y="1532"/>
                    <a:pt x="198" y="1566"/>
                    <a:pt x="167" y="1635"/>
                  </a:cubicBezTo>
                  <a:cubicBezTo>
                    <a:pt x="132" y="1706"/>
                    <a:pt x="108" y="1766"/>
                    <a:pt x="72" y="1861"/>
                  </a:cubicBezTo>
                  <a:cubicBezTo>
                    <a:pt x="48" y="1933"/>
                    <a:pt x="48" y="2004"/>
                    <a:pt x="24" y="2076"/>
                  </a:cubicBezTo>
                  <a:cubicBezTo>
                    <a:pt x="12" y="2242"/>
                    <a:pt x="1" y="2409"/>
                    <a:pt x="12" y="2576"/>
                  </a:cubicBezTo>
                  <a:cubicBezTo>
                    <a:pt x="24" y="2754"/>
                    <a:pt x="48" y="2909"/>
                    <a:pt x="72" y="3088"/>
                  </a:cubicBezTo>
                  <a:cubicBezTo>
                    <a:pt x="108" y="3254"/>
                    <a:pt x="167" y="3421"/>
                    <a:pt x="203" y="3588"/>
                  </a:cubicBezTo>
                  <a:cubicBezTo>
                    <a:pt x="262" y="3766"/>
                    <a:pt x="370" y="3921"/>
                    <a:pt x="501" y="4064"/>
                  </a:cubicBezTo>
                  <a:cubicBezTo>
                    <a:pt x="679" y="4219"/>
                    <a:pt x="917" y="4326"/>
                    <a:pt x="1179" y="4385"/>
                  </a:cubicBezTo>
                  <a:cubicBezTo>
                    <a:pt x="1451" y="4450"/>
                    <a:pt x="1731" y="4475"/>
                    <a:pt x="2012" y="4475"/>
                  </a:cubicBezTo>
                  <a:cubicBezTo>
                    <a:pt x="2199" y="4475"/>
                    <a:pt x="2387" y="4464"/>
                    <a:pt x="2572" y="4445"/>
                  </a:cubicBezTo>
                  <a:cubicBezTo>
                    <a:pt x="3037" y="4397"/>
                    <a:pt x="3501" y="4314"/>
                    <a:pt x="3953" y="4195"/>
                  </a:cubicBezTo>
                  <a:cubicBezTo>
                    <a:pt x="4180" y="4135"/>
                    <a:pt x="4406" y="4064"/>
                    <a:pt x="4608" y="3981"/>
                  </a:cubicBezTo>
                  <a:cubicBezTo>
                    <a:pt x="4846" y="3909"/>
                    <a:pt x="5073" y="3826"/>
                    <a:pt x="5299" y="3719"/>
                  </a:cubicBezTo>
                  <a:cubicBezTo>
                    <a:pt x="5668" y="3540"/>
                    <a:pt x="6025" y="3326"/>
                    <a:pt x="6382" y="3123"/>
                  </a:cubicBezTo>
                  <a:cubicBezTo>
                    <a:pt x="6561" y="3016"/>
                    <a:pt x="6739" y="2909"/>
                    <a:pt x="6918" y="2790"/>
                  </a:cubicBezTo>
                  <a:cubicBezTo>
                    <a:pt x="7097" y="2671"/>
                    <a:pt x="7275" y="2552"/>
                    <a:pt x="7430" y="2409"/>
                  </a:cubicBezTo>
                  <a:cubicBezTo>
                    <a:pt x="7561" y="2278"/>
                    <a:pt x="7680" y="2111"/>
                    <a:pt x="7799" y="1945"/>
                  </a:cubicBezTo>
                  <a:cubicBezTo>
                    <a:pt x="7906" y="1778"/>
                    <a:pt x="7990" y="1635"/>
                    <a:pt x="7990" y="1445"/>
                  </a:cubicBezTo>
                  <a:cubicBezTo>
                    <a:pt x="8002" y="1218"/>
                    <a:pt x="7882" y="1004"/>
                    <a:pt x="7763" y="814"/>
                  </a:cubicBezTo>
                  <a:cubicBezTo>
                    <a:pt x="7692" y="694"/>
                    <a:pt x="7621" y="587"/>
                    <a:pt x="7525" y="492"/>
                  </a:cubicBezTo>
                  <a:cubicBezTo>
                    <a:pt x="7466" y="433"/>
                    <a:pt x="7406" y="373"/>
                    <a:pt x="7347" y="290"/>
                  </a:cubicBezTo>
                  <a:cubicBezTo>
                    <a:pt x="7335" y="266"/>
                    <a:pt x="7311" y="230"/>
                    <a:pt x="7287" y="206"/>
                  </a:cubicBezTo>
                  <a:cubicBezTo>
                    <a:pt x="7263" y="171"/>
                    <a:pt x="7251" y="135"/>
                    <a:pt x="7204" y="99"/>
                  </a:cubicBezTo>
                  <a:cubicBezTo>
                    <a:pt x="7156" y="52"/>
                    <a:pt x="7132" y="40"/>
                    <a:pt x="7073" y="28"/>
                  </a:cubicBezTo>
                  <a:cubicBezTo>
                    <a:pt x="7037" y="4"/>
                    <a:pt x="6990" y="4"/>
                    <a:pt x="6966" y="4"/>
                  </a:cubicBezTo>
                  <a:cubicBezTo>
                    <a:pt x="6956" y="2"/>
                    <a:pt x="6947" y="1"/>
                    <a:pt x="693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3199;p83">
              <a:extLst>
                <a:ext uri="{FF2B5EF4-FFF2-40B4-BE49-F238E27FC236}">
                  <a16:creationId xmlns:a16="http://schemas.microsoft.com/office/drawing/2014/main" id="{97B0D126-5C5D-4BF2-8DC1-865E7DD7EC90}"/>
                </a:ext>
              </a:extLst>
            </p:cNvPr>
            <p:cNvSpPr/>
            <p:nvPr/>
          </p:nvSpPr>
          <p:spPr>
            <a:xfrm>
              <a:off x="3698675" y="3283475"/>
              <a:ext cx="117000" cy="91950"/>
            </a:xfrm>
            <a:custGeom>
              <a:avLst/>
              <a:gdLst/>
              <a:ahLst/>
              <a:cxnLst/>
              <a:rect l="l" t="t" r="r" b="b"/>
              <a:pathLst>
                <a:path w="4680" h="3678" extrusionOk="0">
                  <a:moveTo>
                    <a:pt x="679" y="40"/>
                  </a:moveTo>
                  <a:lnTo>
                    <a:pt x="679" y="40"/>
                  </a:lnTo>
                  <a:cubicBezTo>
                    <a:pt x="691" y="52"/>
                    <a:pt x="691" y="52"/>
                    <a:pt x="703" y="52"/>
                  </a:cubicBezTo>
                  <a:lnTo>
                    <a:pt x="679" y="40"/>
                  </a:lnTo>
                  <a:close/>
                  <a:moveTo>
                    <a:pt x="433" y="1"/>
                  </a:moveTo>
                  <a:cubicBezTo>
                    <a:pt x="405" y="1"/>
                    <a:pt x="370" y="20"/>
                    <a:pt x="345" y="28"/>
                  </a:cubicBezTo>
                  <a:cubicBezTo>
                    <a:pt x="274" y="76"/>
                    <a:pt x="226" y="135"/>
                    <a:pt x="179" y="207"/>
                  </a:cubicBezTo>
                  <a:cubicBezTo>
                    <a:pt x="143" y="290"/>
                    <a:pt x="155" y="409"/>
                    <a:pt x="167" y="504"/>
                  </a:cubicBezTo>
                  <a:cubicBezTo>
                    <a:pt x="167" y="564"/>
                    <a:pt x="179" y="623"/>
                    <a:pt x="179" y="695"/>
                  </a:cubicBezTo>
                  <a:lnTo>
                    <a:pt x="179" y="623"/>
                  </a:lnTo>
                  <a:lnTo>
                    <a:pt x="179" y="623"/>
                  </a:lnTo>
                  <a:cubicBezTo>
                    <a:pt x="202" y="814"/>
                    <a:pt x="179" y="1028"/>
                    <a:pt x="155" y="1219"/>
                  </a:cubicBezTo>
                  <a:cubicBezTo>
                    <a:pt x="119" y="1421"/>
                    <a:pt x="72" y="1635"/>
                    <a:pt x="60" y="1838"/>
                  </a:cubicBezTo>
                  <a:lnTo>
                    <a:pt x="60" y="1957"/>
                  </a:lnTo>
                  <a:cubicBezTo>
                    <a:pt x="60" y="2016"/>
                    <a:pt x="72" y="2064"/>
                    <a:pt x="72" y="2124"/>
                  </a:cubicBezTo>
                  <a:cubicBezTo>
                    <a:pt x="72" y="2195"/>
                    <a:pt x="119" y="2255"/>
                    <a:pt x="131" y="2338"/>
                  </a:cubicBezTo>
                  <a:cubicBezTo>
                    <a:pt x="131" y="2350"/>
                    <a:pt x="155" y="2350"/>
                    <a:pt x="155" y="2362"/>
                  </a:cubicBezTo>
                  <a:cubicBezTo>
                    <a:pt x="107" y="2362"/>
                    <a:pt x="72" y="2397"/>
                    <a:pt x="48" y="2421"/>
                  </a:cubicBezTo>
                  <a:cubicBezTo>
                    <a:pt x="0" y="2493"/>
                    <a:pt x="12" y="2600"/>
                    <a:pt x="95" y="2647"/>
                  </a:cubicBezTo>
                  <a:cubicBezTo>
                    <a:pt x="488" y="2874"/>
                    <a:pt x="905" y="3076"/>
                    <a:pt x="1345" y="3243"/>
                  </a:cubicBezTo>
                  <a:cubicBezTo>
                    <a:pt x="1762" y="3386"/>
                    <a:pt x="2203" y="3421"/>
                    <a:pt x="2631" y="3493"/>
                  </a:cubicBezTo>
                  <a:cubicBezTo>
                    <a:pt x="2846" y="3529"/>
                    <a:pt x="3072" y="3552"/>
                    <a:pt x="3274" y="3588"/>
                  </a:cubicBezTo>
                  <a:cubicBezTo>
                    <a:pt x="3489" y="3612"/>
                    <a:pt x="3679" y="3659"/>
                    <a:pt x="3882" y="3671"/>
                  </a:cubicBezTo>
                  <a:cubicBezTo>
                    <a:pt x="3930" y="3675"/>
                    <a:pt x="3980" y="3677"/>
                    <a:pt x="4031" y="3677"/>
                  </a:cubicBezTo>
                  <a:cubicBezTo>
                    <a:pt x="4155" y="3677"/>
                    <a:pt x="4280" y="3663"/>
                    <a:pt x="4382" y="3612"/>
                  </a:cubicBezTo>
                  <a:cubicBezTo>
                    <a:pt x="4524" y="3529"/>
                    <a:pt x="4620" y="3374"/>
                    <a:pt x="4644" y="3207"/>
                  </a:cubicBezTo>
                  <a:cubicBezTo>
                    <a:pt x="4655" y="3112"/>
                    <a:pt x="4655" y="2993"/>
                    <a:pt x="4644" y="2886"/>
                  </a:cubicBezTo>
                  <a:cubicBezTo>
                    <a:pt x="4632" y="2600"/>
                    <a:pt x="4632" y="2338"/>
                    <a:pt x="4644" y="2052"/>
                  </a:cubicBezTo>
                  <a:cubicBezTo>
                    <a:pt x="4644" y="1921"/>
                    <a:pt x="4679" y="1766"/>
                    <a:pt x="4655" y="1635"/>
                  </a:cubicBezTo>
                  <a:cubicBezTo>
                    <a:pt x="4644" y="1504"/>
                    <a:pt x="4632" y="1385"/>
                    <a:pt x="4584" y="1266"/>
                  </a:cubicBezTo>
                  <a:cubicBezTo>
                    <a:pt x="4465" y="1004"/>
                    <a:pt x="4155" y="1004"/>
                    <a:pt x="3917" y="981"/>
                  </a:cubicBezTo>
                  <a:cubicBezTo>
                    <a:pt x="3739" y="969"/>
                    <a:pt x="3572" y="933"/>
                    <a:pt x="3393" y="909"/>
                  </a:cubicBezTo>
                  <a:cubicBezTo>
                    <a:pt x="3227" y="873"/>
                    <a:pt x="3048" y="862"/>
                    <a:pt x="2893" y="826"/>
                  </a:cubicBezTo>
                  <a:cubicBezTo>
                    <a:pt x="2679" y="790"/>
                    <a:pt x="2477" y="731"/>
                    <a:pt x="2262" y="647"/>
                  </a:cubicBezTo>
                  <a:cubicBezTo>
                    <a:pt x="2036" y="576"/>
                    <a:pt x="1834" y="504"/>
                    <a:pt x="1607" y="433"/>
                  </a:cubicBezTo>
                  <a:cubicBezTo>
                    <a:pt x="1405" y="350"/>
                    <a:pt x="1191" y="266"/>
                    <a:pt x="964" y="195"/>
                  </a:cubicBezTo>
                  <a:cubicBezTo>
                    <a:pt x="869" y="147"/>
                    <a:pt x="762" y="111"/>
                    <a:pt x="655" y="76"/>
                  </a:cubicBezTo>
                  <a:cubicBezTo>
                    <a:pt x="583" y="40"/>
                    <a:pt x="548" y="28"/>
                    <a:pt x="476" y="16"/>
                  </a:cubicBezTo>
                  <a:lnTo>
                    <a:pt x="464" y="16"/>
                  </a:lnTo>
                  <a:cubicBezTo>
                    <a:pt x="457" y="5"/>
                    <a:pt x="446" y="1"/>
                    <a:pt x="43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3200;p83">
              <a:extLst>
                <a:ext uri="{FF2B5EF4-FFF2-40B4-BE49-F238E27FC236}">
                  <a16:creationId xmlns:a16="http://schemas.microsoft.com/office/drawing/2014/main" id="{5C1D8354-3719-446A-ABCA-18A318745A8B}"/>
                </a:ext>
              </a:extLst>
            </p:cNvPr>
            <p:cNvSpPr/>
            <p:nvPr/>
          </p:nvSpPr>
          <p:spPr>
            <a:xfrm>
              <a:off x="3537625" y="2858225"/>
              <a:ext cx="42000" cy="70400"/>
            </a:xfrm>
            <a:custGeom>
              <a:avLst/>
              <a:gdLst/>
              <a:ahLst/>
              <a:cxnLst/>
              <a:rect l="l" t="t" r="r" b="b"/>
              <a:pathLst>
                <a:path w="1680" h="2816" extrusionOk="0">
                  <a:moveTo>
                    <a:pt x="894" y="0"/>
                  </a:moveTo>
                  <a:cubicBezTo>
                    <a:pt x="882" y="24"/>
                    <a:pt x="870" y="36"/>
                    <a:pt x="846" y="36"/>
                  </a:cubicBezTo>
                  <a:cubicBezTo>
                    <a:pt x="787" y="60"/>
                    <a:pt x="775" y="72"/>
                    <a:pt x="727" y="96"/>
                  </a:cubicBezTo>
                  <a:lnTo>
                    <a:pt x="703" y="131"/>
                  </a:lnTo>
                  <a:cubicBezTo>
                    <a:pt x="596" y="167"/>
                    <a:pt x="513" y="250"/>
                    <a:pt x="453" y="322"/>
                  </a:cubicBezTo>
                  <a:cubicBezTo>
                    <a:pt x="394" y="393"/>
                    <a:pt x="346" y="465"/>
                    <a:pt x="310" y="560"/>
                  </a:cubicBezTo>
                  <a:cubicBezTo>
                    <a:pt x="251" y="715"/>
                    <a:pt x="251" y="869"/>
                    <a:pt x="287" y="1036"/>
                  </a:cubicBezTo>
                  <a:cubicBezTo>
                    <a:pt x="298" y="1108"/>
                    <a:pt x="322" y="1167"/>
                    <a:pt x="358" y="1250"/>
                  </a:cubicBezTo>
                  <a:cubicBezTo>
                    <a:pt x="358" y="1250"/>
                    <a:pt x="358" y="1262"/>
                    <a:pt x="370" y="1262"/>
                  </a:cubicBezTo>
                  <a:cubicBezTo>
                    <a:pt x="346" y="1274"/>
                    <a:pt x="310" y="1310"/>
                    <a:pt x="287" y="1322"/>
                  </a:cubicBezTo>
                  <a:cubicBezTo>
                    <a:pt x="239" y="1346"/>
                    <a:pt x="179" y="1381"/>
                    <a:pt x="156" y="1429"/>
                  </a:cubicBezTo>
                  <a:cubicBezTo>
                    <a:pt x="72" y="1500"/>
                    <a:pt x="37" y="1608"/>
                    <a:pt x="13" y="1703"/>
                  </a:cubicBezTo>
                  <a:cubicBezTo>
                    <a:pt x="1" y="1822"/>
                    <a:pt x="37" y="1941"/>
                    <a:pt x="60" y="2048"/>
                  </a:cubicBezTo>
                  <a:cubicBezTo>
                    <a:pt x="120" y="2215"/>
                    <a:pt x="191" y="2382"/>
                    <a:pt x="310" y="2512"/>
                  </a:cubicBezTo>
                  <a:cubicBezTo>
                    <a:pt x="418" y="2632"/>
                    <a:pt x="548" y="2703"/>
                    <a:pt x="691" y="2763"/>
                  </a:cubicBezTo>
                  <a:cubicBezTo>
                    <a:pt x="763" y="2798"/>
                    <a:pt x="834" y="2810"/>
                    <a:pt x="906" y="2810"/>
                  </a:cubicBezTo>
                  <a:cubicBezTo>
                    <a:pt x="930" y="2814"/>
                    <a:pt x="953" y="2815"/>
                    <a:pt x="976" y="2815"/>
                  </a:cubicBezTo>
                  <a:cubicBezTo>
                    <a:pt x="1031" y="2815"/>
                    <a:pt x="1081" y="2807"/>
                    <a:pt x="1132" y="2798"/>
                  </a:cubicBezTo>
                  <a:cubicBezTo>
                    <a:pt x="1239" y="2774"/>
                    <a:pt x="1346" y="2751"/>
                    <a:pt x="1430" y="2691"/>
                  </a:cubicBezTo>
                  <a:cubicBezTo>
                    <a:pt x="1501" y="2643"/>
                    <a:pt x="1561" y="2584"/>
                    <a:pt x="1608" y="2512"/>
                  </a:cubicBezTo>
                  <a:cubicBezTo>
                    <a:pt x="1668" y="2393"/>
                    <a:pt x="1680" y="2251"/>
                    <a:pt x="1644" y="2131"/>
                  </a:cubicBezTo>
                  <a:cubicBezTo>
                    <a:pt x="1608" y="2048"/>
                    <a:pt x="1584" y="1977"/>
                    <a:pt x="1537" y="1893"/>
                  </a:cubicBezTo>
                  <a:cubicBezTo>
                    <a:pt x="1489" y="1810"/>
                    <a:pt x="1430" y="1739"/>
                    <a:pt x="1370" y="1655"/>
                  </a:cubicBezTo>
                  <a:cubicBezTo>
                    <a:pt x="1299" y="1572"/>
                    <a:pt x="1227" y="1500"/>
                    <a:pt x="1144" y="1417"/>
                  </a:cubicBezTo>
                  <a:lnTo>
                    <a:pt x="1132" y="1405"/>
                  </a:lnTo>
                  <a:cubicBezTo>
                    <a:pt x="1108" y="1346"/>
                    <a:pt x="1072" y="1286"/>
                    <a:pt x="1060" y="1215"/>
                  </a:cubicBezTo>
                  <a:cubicBezTo>
                    <a:pt x="1072" y="1167"/>
                    <a:pt x="1084" y="1143"/>
                    <a:pt x="1108" y="1084"/>
                  </a:cubicBezTo>
                  <a:cubicBezTo>
                    <a:pt x="1120" y="1024"/>
                    <a:pt x="1132" y="965"/>
                    <a:pt x="1132" y="881"/>
                  </a:cubicBezTo>
                  <a:cubicBezTo>
                    <a:pt x="1144" y="810"/>
                    <a:pt x="1168" y="738"/>
                    <a:pt x="1191" y="667"/>
                  </a:cubicBezTo>
                  <a:cubicBezTo>
                    <a:pt x="1203" y="631"/>
                    <a:pt x="1239" y="607"/>
                    <a:pt x="1251" y="572"/>
                  </a:cubicBezTo>
                  <a:cubicBezTo>
                    <a:pt x="1287" y="524"/>
                    <a:pt x="1310" y="500"/>
                    <a:pt x="1322" y="453"/>
                  </a:cubicBezTo>
                  <a:cubicBezTo>
                    <a:pt x="1358" y="417"/>
                    <a:pt x="1358" y="381"/>
                    <a:pt x="1358" y="334"/>
                  </a:cubicBezTo>
                  <a:cubicBezTo>
                    <a:pt x="1358" y="274"/>
                    <a:pt x="1346" y="203"/>
                    <a:pt x="1287" y="155"/>
                  </a:cubicBezTo>
                  <a:cubicBezTo>
                    <a:pt x="1247" y="105"/>
                    <a:pt x="1174" y="81"/>
                    <a:pt x="1110" y="81"/>
                  </a:cubicBezTo>
                  <a:cubicBezTo>
                    <a:pt x="1097" y="81"/>
                    <a:pt x="1084" y="82"/>
                    <a:pt x="1072" y="84"/>
                  </a:cubicBezTo>
                  <a:lnTo>
                    <a:pt x="1025" y="36"/>
                  </a:lnTo>
                  <a:cubicBezTo>
                    <a:pt x="1001" y="24"/>
                    <a:pt x="941" y="0"/>
                    <a:pt x="89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3201;p83">
              <a:extLst>
                <a:ext uri="{FF2B5EF4-FFF2-40B4-BE49-F238E27FC236}">
                  <a16:creationId xmlns:a16="http://schemas.microsoft.com/office/drawing/2014/main" id="{2BF24ACC-F3BB-4D07-B743-749EAEBB0589}"/>
                </a:ext>
              </a:extLst>
            </p:cNvPr>
            <p:cNvSpPr/>
            <p:nvPr/>
          </p:nvSpPr>
          <p:spPr>
            <a:xfrm>
              <a:off x="4956550" y="2946325"/>
              <a:ext cx="56300" cy="80175"/>
            </a:xfrm>
            <a:custGeom>
              <a:avLst/>
              <a:gdLst/>
              <a:ahLst/>
              <a:cxnLst/>
              <a:rect l="l" t="t" r="r" b="b"/>
              <a:pathLst>
                <a:path w="2252" h="3207" extrusionOk="0">
                  <a:moveTo>
                    <a:pt x="799" y="1"/>
                  </a:moveTo>
                  <a:cubicBezTo>
                    <a:pt x="584" y="24"/>
                    <a:pt x="430" y="84"/>
                    <a:pt x="310" y="203"/>
                  </a:cubicBezTo>
                  <a:cubicBezTo>
                    <a:pt x="263" y="251"/>
                    <a:pt x="215" y="310"/>
                    <a:pt x="203" y="382"/>
                  </a:cubicBezTo>
                  <a:lnTo>
                    <a:pt x="144" y="382"/>
                  </a:lnTo>
                  <a:cubicBezTo>
                    <a:pt x="60" y="417"/>
                    <a:pt x="1" y="501"/>
                    <a:pt x="37" y="584"/>
                  </a:cubicBezTo>
                  <a:cubicBezTo>
                    <a:pt x="49" y="620"/>
                    <a:pt x="60" y="655"/>
                    <a:pt x="96" y="703"/>
                  </a:cubicBezTo>
                  <a:cubicBezTo>
                    <a:pt x="132" y="774"/>
                    <a:pt x="179" y="810"/>
                    <a:pt x="251" y="882"/>
                  </a:cubicBezTo>
                  <a:cubicBezTo>
                    <a:pt x="310" y="953"/>
                    <a:pt x="382" y="1013"/>
                    <a:pt x="465" y="1060"/>
                  </a:cubicBezTo>
                  <a:cubicBezTo>
                    <a:pt x="572" y="1096"/>
                    <a:pt x="680" y="1144"/>
                    <a:pt x="763" y="1191"/>
                  </a:cubicBezTo>
                  <a:lnTo>
                    <a:pt x="775" y="1203"/>
                  </a:lnTo>
                  <a:cubicBezTo>
                    <a:pt x="799" y="1215"/>
                    <a:pt x="799" y="1239"/>
                    <a:pt x="811" y="1251"/>
                  </a:cubicBezTo>
                  <a:cubicBezTo>
                    <a:pt x="811" y="1263"/>
                    <a:pt x="822" y="1274"/>
                    <a:pt x="822" y="1298"/>
                  </a:cubicBezTo>
                  <a:cubicBezTo>
                    <a:pt x="834" y="1370"/>
                    <a:pt x="834" y="1441"/>
                    <a:pt x="834" y="1536"/>
                  </a:cubicBezTo>
                  <a:lnTo>
                    <a:pt x="834" y="1786"/>
                  </a:lnTo>
                  <a:cubicBezTo>
                    <a:pt x="822" y="1917"/>
                    <a:pt x="811" y="2048"/>
                    <a:pt x="775" y="2191"/>
                  </a:cubicBezTo>
                  <a:cubicBezTo>
                    <a:pt x="763" y="2287"/>
                    <a:pt x="715" y="2382"/>
                    <a:pt x="691" y="2489"/>
                  </a:cubicBezTo>
                  <a:cubicBezTo>
                    <a:pt x="691" y="2501"/>
                    <a:pt x="680" y="2512"/>
                    <a:pt x="680" y="2524"/>
                  </a:cubicBezTo>
                  <a:lnTo>
                    <a:pt x="680" y="2524"/>
                  </a:lnTo>
                  <a:cubicBezTo>
                    <a:pt x="680" y="2512"/>
                    <a:pt x="691" y="2501"/>
                    <a:pt x="691" y="2501"/>
                  </a:cubicBezTo>
                  <a:lnTo>
                    <a:pt x="691" y="2501"/>
                  </a:lnTo>
                  <a:cubicBezTo>
                    <a:pt x="680" y="2548"/>
                    <a:pt x="644" y="2584"/>
                    <a:pt x="632" y="2632"/>
                  </a:cubicBezTo>
                  <a:cubicBezTo>
                    <a:pt x="596" y="2679"/>
                    <a:pt x="584" y="2703"/>
                    <a:pt x="560" y="2751"/>
                  </a:cubicBezTo>
                  <a:cubicBezTo>
                    <a:pt x="513" y="2846"/>
                    <a:pt x="513" y="2941"/>
                    <a:pt x="572" y="3037"/>
                  </a:cubicBezTo>
                  <a:cubicBezTo>
                    <a:pt x="632" y="3120"/>
                    <a:pt x="739" y="3168"/>
                    <a:pt x="822" y="3191"/>
                  </a:cubicBezTo>
                  <a:cubicBezTo>
                    <a:pt x="869" y="3201"/>
                    <a:pt x="915" y="3206"/>
                    <a:pt x="960" y="3206"/>
                  </a:cubicBezTo>
                  <a:cubicBezTo>
                    <a:pt x="1180" y="3206"/>
                    <a:pt x="1385" y="3096"/>
                    <a:pt x="1573" y="2977"/>
                  </a:cubicBezTo>
                  <a:cubicBezTo>
                    <a:pt x="1692" y="2894"/>
                    <a:pt x="1787" y="2798"/>
                    <a:pt x="1882" y="2691"/>
                  </a:cubicBezTo>
                  <a:cubicBezTo>
                    <a:pt x="1930" y="2644"/>
                    <a:pt x="1965" y="2596"/>
                    <a:pt x="2001" y="2548"/>
                  </a:cubicBezTo>
                  <a:cubicBezTo>
                    <a:pt x="2049" y="2465"/>
                    <a:pt x="2073" y="2382"/>
                    <a:pt x="2108" y="2298"/>
                  </a:cubicBezTo>
                  <a:cubicBezTo>
                    <a:pt x="2168" y="2156"/>
                    <a:pt x="2204" y="1989"/>
                    <a:pt x="2227" y="1822"/>
                  </a:cubicBezTo>
                  <a:cubicBezTo>
                    <a:pt x="2239" y="1667"/>
                    <a:pt x="2251" y="1501"/>
                    <a:pt x="2251" y="1322"/>
                  </a:cubicBezTo>
                  <a:cubicBezTo>
                    <a:pt x="2239" y="1108"/>
                    <a:pt x="2204" y="905"/>
                    <a:pt x="2120" y="715"/>
                  </a:cubicBezTo>
                  <a:cubicBezTo>
                    <a:pt x="2070" y="594"/>
                    <a:pt x="1968" y="490"/>
                    <a:pt x="1837" y="490"/>
                  </a:cubicBezTo>
                  <a:cubicBezTo>
                    <a:pt x="1813" y="490"/>
                    <a:pt x="1788" y="493"/>
                    <a:pt x="1763" y="501"/>
                  </a:cubicBezTo>
                  <a:cubicBezTo>
                    <a:pt x="1656" y="536"/>
                    <a:pt x="1608" y="620"/>
                    <a:pt x="1584" y="727"/>
                  </a:cubicBezTo>
                  <a:cubicBezTo>
                    <a:pt x="1573" y="667"/>
                    <a:pt x="1549" y="620"/>
                    <a:pt x="1537" y="560"/>
                  </a:cubicBezTo>
                  <a:cubicBezTo>
                    <a:pt x="1525" y="489"/>
                    <a:pt x="1489" y="429"/>
                    <a:pt x="1465" y="358"/>
                  </a:cubicBezTo>
                  <a:cubicBezTo>
                    <a:pt x="1346" y="120"/>
                    <a:pt x="1049" y="12"/>
                    <a:pt x="79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3202;p83">
              <a:extLst>
                <a:ext uri="{FF2B5EF4-FFF2-40B4-BE49-F238E27FC236}">
                  <a16:creationId xmlns:a16="http://schemas.microsoft.com/office/drawing/2014/main" id="{8E1666C5-E283-40DD-BD83-0462790DA7F2}"/>
                </a:ext>
              </a:extLst>
            </p:cNvPr>
            <p:cNvSpPr/>
            <p:nvPr/>
          </p:nvSpPr>
          <p:spPr>
            <a:xfrm>
              <a:off x="3863575" y="2751075"/>
              <a:ext cx="520025" cy="228625"/>
            </a:xfrm>
            <a:custGeom>
              <a:avLst/>
              <a:gdLst/>
              <a:ahLst/>
              <a:cxnLst/>
              <a:rect l="l" t="t" r="r" b="b"/>
              <a:pathLst>
                <a:path w="20801" h="9145" extrusionOk="0">
                  <a:moveTo>
                    <a:pt x="976" y="0"/>
                  </a:moveTo>
                  <a:cubicBezTo>
                    <a:pt x="1012" y="36"/>
                    <a:pt x="988" y="36"/>
                    <a:pt x="953" y="36"/>
                  </a:cubicBezTo>
                  <a:cubicBezTo>
                    <a:pt x="881" y="36"/>
                    <a:pt x="822" y="83"/>
                    <a:pt x="774" y="155"/>
                  </a:cubicBezTo>
                  <a:cubicBezTo>
                    <a:pt x="715" y="262"/>
                    <a:pt x="667" y="333"/>
                    <a:pt x="619" y="417"/>
                  </a:cubicBezTo>
                  <a:cubicBezTo>
                    <a:pt x="572" y="512"/>
                    <a:pt x="536" y="631"/>
                    <a:pt x="488" y="750"/>
                  </a:cubicBezTo>
                  <a:lnTo>
                    <a:pt x="429" y="929"/>
                  </a:lnTo>
                  <a:lnTo>
                    <a:pt x="405" y="1024"/>
                  </a:lnTo>
                  <a:lnTo>
                    <a:pt x="381" y="1095"/>
                  </a:lnTo>
                  <a:cubicBezTo>
                    <a:pt x="357" y="1203"/>
                    <a:pt x="322" y="1310"/>
                    <a:pt x="298" y="1393"/>
                  </a:cubicBezTo>
                  <a:lnTo>
                    <a:pt x="262" y="1464"/>
                  </a:lnTo>
                  <a:cubicBezTo>
                    <a:pt x="203" y="1643"/>
                    <a:pt x="143" y="1845"/>
                    <a:pt x="83" y="2036"/>
                  </a:cubicBezTo>
                  <a:cubicBezTo>
                    <a:pt x="12" y="2274"/>
                    <a:pt x="0" y="2512"/>
                    <a:pt x="12" y="2750"/>
                  </a:cubicBezTo>
                  <a:cubicBezTo>
                    <a:pt x="24" y="2988"/>
                    <a:pt x="60" y="3227"/>
                    <a:pt x="107" y="3453"/>
                  </a:cubicBezTo>
                  <a:cubicBezTo>
                    <a:pt x="143" y="3691"/>
                    <a:pt x="191" y="3953"/>
                    <a:pt x="250" y="4203"/>
                  </a:cubicBezTo>
                  <a:cubicBezTo>
                    <a:pt x="310" y="4441"/>
                    <a:pt x="417" y="4667"/>
                    <a:pt x="500" y="4846"/>
                  </a:cubicBezTo>
                  <a:lnTo>
                    <a:pt x="536" y="4893"/>
                  </a:lnTo>
                  <a:cubicBezTo>
                    <a:pt x="643" y="5108"/>
                    <a:pt x="738" y="5334"/>
                    <a:pt x="881" y="5525"/>
                  </a:cubicBezTo>
                  <a:cubicBezTo>
                    <a:pt x="1000" y="5739"/>
                    <a:pt x="1143" y="5917"/>
                    <a:pt x="1298" y="6084"/>
                  </a:cubicBezTo>
                  <a:cubicBezTo>
                    <a:pt x="1417" y="6215"/>
                    <a:pt x="1572" y="6394"/>
                    <a:pt x="1774" y="6560"/>
                  </a:cubicBezTo>
                  <a:cubicBezTo>
                    <a:pt x="2155" y="6894"/>
                    <a:pt x="2560" y="7179"/>
                    <a:pt x="2989" y="7418"/>
                  </a:cubicBezTo>
                  <a:cubicBezTo>
                    <a:pt x="3334" y="7608"/>
                    <a:pt x="3715" y="7775"/>
                    <a:pt x="4048" y="7930"/>
                  </a:cubicBezTo>
                  <a:lnTo>
                    <a:pt x="4274" y="8013"/>
                  </a:lnTo>
                  <a:cubicBezTo>
                    <a:pt x="4822" y="8251"/>
                    <a:pt x="5275" y="8430"/>
                    <a:pt x="5703" y="8549"/>
                  </a:cubicBezTo>
                  <a:cubicBezTo>
                    <a:pt x="6025" y="8656"/>
                    <a:pt x="6382" y="8727"/>
                    <a:pt x="6715" y="8811"/>
                  </a:cubicBezTo>
                  <a:lnTo>
                    <a:pt x="7144" y="8906"/>
                  </a:lnTo>
                  <a:cubicBezTo>
                    <a:pt x="7394" y="8965"/>
                    <a:pt x="7656" y="9025"/>
                    <a:pt x="7870" y="9061"/>
                  </a:cubicBezTo>
                  <a:cubicBezTo>
                    <a:pt x="8132" y="9108"/>
                    <a:pt x="8382" y="9120"/>
                    <a:pt x="8656" y="9132"/>
                  </a:cubicBezTo>
                  <a:cubicBezTo>
                    <a:pt x="8846" y="9144"/>
                    <a:pt x="9001" y="9144"/>
                    <a:pt x="9180" y="9144"/>
                  </a:cubicBezTo>
                  <a:cubicBezTo>
                    <a:pt x="9394" y="9144"/>
                    <a:pt x="9597" y="9144"/>
                    <a:pt x="9811" y="9132"/>
                  </a:cubicBezTo>
                  <a:lnTo>
                    <a:pt x="10109" y="9132"/>
                  </a:lnTo>
                  <a:cubicBezTo>
                    <a:pt x="10656" y="9120"/>
                    <a:pt x="11132" y="9061"/>
                    <a:pt x="11597" y="8954"/>
                  </a:cubicBezTo>
                  <a:cubicBezTo>
                    <a:pt x="12073" y="8846"/>
                    <a:pt x="12502" y="8620"/>
                    <a:pt x="12930" y="8418"/>
                  </a:cubicBezTo>
                  <a:lnTo>
                    <a:pt x="12990" y="8382"/>
                  </a:lnTo>
                  <a:cubicBezTo>
                    <a:pt x="13371" y="8203"/>
                    <a:pt x="13811" y="7989"/>
                    <a:pt x="14240" y="7727"/>
                  </a:cubicBezTo>
                  <a:cubicBezTo>
                    <a:pt x="14502" y="7596"/>
                    <a:pt x="14716" y="7430"/>
                    <a:pt x="14954" y="7275"/>
                  </a:cubicBezTo>
                  <a:lnTo>
                    <a:pt x="15073" y="7179"/>
                  </a:lnTo>
                  <a:lnTo>
                    <a:pt x="15169" y="7120"/>
                  </a:lnTo>
                  <a:cubicBezTo>
                    <a:pt x="15276" y="7049"/>
                    <a:pt x="15395" y="6977"/>
                    <a:pt x="15490" y="6894"/>
                  </a:cubicBezTo>
                  <a:lnTo>
                    <a:pt x="15645" y="6810"/>
                  </a:lnTo>
                  <a:cubicBezTo>
                    <a:pt x="16085" y="6537"/>
                    <a:pt x="16443" y="6298"/>
                    <a:pt x="16800" y="6048"/>
                  </a:cubicBezTo>
                  <a:cubicBezTo>
                    <a:pt x="17086" y="5858"/>
                    <a:pt x="17324" y="5644"/>
                    <a:pt x="17538" y="5453"/>
                  </a:cubicBezTo>
                  <a:cubicBezTo>
                    <a:pt x="17693" y="5286"/>
                    <a:pt x="17848" y="5108"/>
                    <a:pt x="17979" y="4929"/>
                  </a:cubicBezTo>
                  <a:lnTo>
                    <a:pt x="18074" y="4810"/>
                  </a:lnTo>
                  <a:cubicBezTo>
                    <a:pt x="18455" y="4334"/>
                    <a:pt x="18812" y="3953"/>
                    <a:pt x="19169" y="3643"/>
                  </a:cubicBezTo>
                  <a:cubicBezTo>
                    <a:pt x="19407" y="3453"/>
                    <a:pt x="19657" y="3250"/>
                    <a:pt x="19919" y="3072"/>
                  </a:cubicBezTo>
                  <a:cubicBezTo>
                    <a:pt x="20038" y="2988"/>
                    <a:pt x="20169" y="2893"/>
                    <a:pt x="20300" y="2810"/>
                  </a:cubicBezTo>
                  <a:lnTo>
                    <a:pt x="20527" y="2679"/>
                  </a:lnTo>
                  <a:cubicBezTo>
                    <a:pt x="20634" y="2631"/>
                    <a:pt x="20705" y="2572"/>
                    <a:pt x="20765" y="2465"/>
                  </a:cubicBezTo>
                  <a:cubicBezTo>
                    <a:pt x="20800" y="2393"/>
                    <a:pt x="20800" y="2322"/>
                    <a:pt x="20788" y="2238"/>
                  </a:cubicBezTo>
                  <a:cubicBezTo>
                    <a:pt x="20765" y="2155"/>
                    <a:pt x="20705" y="2084"/>
                    <a:pt x="20634" y="2036"/>
                  </a:cubicBezTo>
                  <a:cubicBezTo>
                    <a:pt x="20586" y="2000"/>
                    <a:pt x="20515" y="1988"/>
                    <a:pt x="20431" y="1988"/>
                  </a:cubicBezTo>
                  <a:cubicBezTo>
                    <a:pt x="20348" y="1988"/>
                    <a:pt x="20253" y="2000"/>
                    <a:pt x="20181" y="2036"/>
                  </a:cubicBezTo>
                  <a:lnTo>
                    <a:pt x="20110" y="2048"/>
                  </a:lnTo>
                  <a:lnTo>
                    <a:pt x="20050" y="2060"/>
                  </a:lnTo>
                  <a:cubicBezTo>
                    <a:pt x="19943" y="2096"/>
                    <a:pt x="19872" y="2107"/>
                    <a:pt x="19788" y="2119"/>
                  </a:cubicBezTo>
                  <a:lnTo>
                    <a:pt x="19241" y="2238"/>
                  </a:lnTo>
                  <a:lnTo>
                    <a:pt x="19181" y="2262"/>
                  </a:lnTo>
                  <a:cubicBezTo>
                    <a:pt x="18693" y="2346"/>
                    <a:pt x="18181" y="2441"/>
                    <a:pt x="17526" y="2524"/>
                  </a:cubicBezTo>
                  <a:cubicBezTo>
                    <a:pt x="17550" y="2512"/>
                    <a:pt x="17550" y="2500"/>
                    <a:pt x="17526" y="2453"/>
                  </a:cubicBezTo>
                  <a:cubicBezTo>
                    <a:pt x="17490" y="2334"/>
                    <a:pt x="17371" y="2238"/>
                    <a:pt x="17252" y="2238"/>
                  </a:cubicBezTo>
                  <a:cubicBezTo>
                    <a:pt x="17217" y="2238"/>
                    <a:pt x="17193" y="2238"/>
                    <a:pt x="17145" y="2262"/>
                  </a:cubicBezTo>
                  <a:cubicBezTo>
                    <a:pt x="16978" y="2322"/>
                    <a:pt x="16836" y="2357"/>
                    <a:pt x="16669" y="2393"/>
                  </a:cubicBezTo>
                  <a:lnTo>
                    <a:pt x="16312" y="2441"/>
                  </a:lnTo>
                  <a:lnTo>
                    <a:pt x="16216" y="2441"/>
                  </a:lnTo>
                  <a:cubicBezTo>
                    <a:pt x="16145" y="2441"/>
                    <a:pt x="16074" y="2441"/>
                    <a:pt x="15978" y="2417"/>
                  </a:cubicBezTo>
                  <a:lnTo>
                    <a:pt x="15728" y="2393"/>
                  </a:lnTo>
                  <a:lnTo>
                    <a:pt x="15609" y="2369"/>
                  </a:lnTo>
                  <a:lnTo>
                    <a:pt x="15252" y="2334"/>
                  </a:lnTo>
                  <a:cubicBezTo>
                    <a:pt x="14954" y="2298"/>
                    <a:pt x="14657" y="2286"/>
                    <a:pt x="14359" y="2286"/>
                  </a:cubicBezTo>
                  <a:lnTo>
                    <a:pt x="14073" y="2286"/>
                  </a:lnTo>
                  <a:cubicBezTo>
                    <a:pt x="13859" y="2286"/>
                    <a:pt x="13633" y="2286"/>
                    <a:pt x="13407" y="2298"/>
                  </a:cubicBezTo>
                  <a:cubicBezTo>
                    <a:pt x="13240" y="2298"/>
                    <a:pt x="13061" y="2322"/>
                    <a:pt x="12907" y="2322"/>
                  </a:cubicBezTo>
                  <a:lnTo>
                    <a:pt x="11787" y="2322"/>
                  </a:lnTo>
                  <a:cubicBezTo>
                    <a:pt x="11144" y="2322"/>
                    <a:pt x="10501" y="2322"/>
                    <a:pt x="9870" y="2298"/>
                  </a:cubicBezTo>
                  <a:cubicBezTo>
                    <a:pt x="9549" y="2298"/>
                    <a:pt x="9073" y="2298"/>
                    <a:pt x="8573" y="2262"/>
                  </a:cubicBezTo>
                  <a:cubicBezTo>
                    <a:pt x="7680" y="2203"/>
                    <a:pt x="6858" y="2096"/>
                    <a:pt x="6072" y="1965"/>
                  </a:cubicBezTo>
                  <a:cubicBezTo>
                    <a:pt x="5668" y="1881"/>
                    <a:pt x="5227" y="1810"/>
                    <a:pt x="4786" y="1703"/>
                  </a:cubicBezTo>
                  <a:lnTo>
                    <a:pt x="4715" y="1691"/>
                  </a:lnTo>
                  <a:lnTo>
                    <a:pt x="4596" y="1667"/>
                  </a:lnTo>
                  <a:cubicBezTo>
                    <a:pt x="4453" y="1631"/>
                    <a:pt x="4298" y="1584"/>
                    <a:pt x="4155" y="1548"/>
                  </a:cubicBezTo>
                  <a:cubicBezTo>
                    <a:pt x="3941" y="1488"/>
                    <a:pt x="3739" y="1429"/>
                    <a:pt x="3524" y="1345"/>
                  </a:cubicBezTo>
                  <a:cubicBezTo>
                    <a:pt x="3346" y="1262"/>
                    <a:pt x="3155" y="1155"/>
                    <a:pt x="2977" y="1048"/>
                  </a:cubicBezTo>
                  <a:cubicBezTo>
                    <a:pt x="2679" y="893"/>
                    <a:pt x="2381" y="738"/>
                    <a:pt x="2084" y="595"/>
                  </a:cubicBezTo>
                  <a:lnTo>
                    <a:pt x="2024" y="560"/>
                  </a:lnTo>
                  <a:cubicBezTo>
                    <a:pt x="1810" y="452"/>
                    <a:pt x="1596" y="369"/>
                    <a:pt x="1357" y="274"/>
                  </a:cubicBezTo>
                  <a:lnTo>
                    <a:pt x="1191" y="202"/>
                  </a:lnTo>
                  <a:cubicBezTo>
                    <a:pt x="1155" y="191"/>
                    <a:pt x="1119" y="179"/>
                    <a:pt x="1084" y="179"/>
                  </a:cubicBezTo>
                  <a:cubicBezTo>
                    <a:pt x="1096" y="119"/>
                    <a:pt x="1060" y="36"/>
                    <a:pt x="97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3203;p83">
              <a:extLst>
                <a:ext uri="{FF2B5EF4-FFF2-40B4-BE49-F238E27FC236}">
                  <a16:creationId xmlns:a16="http://schemas.microsoft.com/office/drawing/2014/main" id="{2ECAB620-53DD-42E9-91BB-C67382263343}"/>
                </a:ext>
              </a:extLst>
            </p:cNvPr>
            <p:cNvSpPr/>
            <p:nvPr/>
          </p:nvSpPr>
          <p:spPr>
            <a:xfrm>
              <a:off x="4402625" y="2982625"/>
              <a:ext cx="408400" cy="510525"/>
            </a:xfrm>
            <a:custGeom>
              <a:avLst/>
              <a:gdLst/>
              <a:ahLst/>
              <a:cxnLst/>
              <a:rect l="l" t="t" r="r" b="b"/>
              <a:pathLst>
                <a:path w="16336" h="20421" extrusionOk="0">
                  <a:moveTo>
                    <a:pt x="11823" y="2120"/>
                  </a:moveTo>
                  <a:cubicBezTo>
                    <a:pt x="11930" y="2120"/>
                    <a:pt x="12026" y="2156"/>
                    <a:pt x="12121" y="2263"/>
                  </a:cubicBezTo>
                  <a:cubicBezTo>
                    <a:pt x="12180" y="2323"/>
                    <a:pt x="12240" y="2370"/>
                    <a:pt x="12300" y="2430"/>
                  </a:cubicBezTo>
                  <a:cubicBezTo>
                    <a:pt x="12383" y="2501"/>
                    <a:pt x="12478" y="2597"/>
                    <a:pt x="12561" y="2680"/>
                  </a:cubicBezTo>
                  <a:cubicBezTo>
                    <a:pt x="12657" y="2775"/>
                    <a:pt x="12728" y="2859"/>
                    <a:pt x="12847" y="2966"/>
                  </a:cubicBezTo>
                  <a:cubicBezTo>
                    <a:pt x="12919" y="3037"/>
                    <a:pt x="13014" y="3097"/>
                    <a:pt x="13073" y="3168"/>
                  </a:cubicBezTo>
                  <a:cubicBezTo>
                    <a:pt x="13121" y="3228"/>
                    <a:pt x="13181" y="3275"/>
                    <a:pt x="13252" y="3335"/>
                  </a:cubicBezTo>
                  <a:cubicBezTo>
                    <a:pt x="13383" y="3442"/>
                    <a:pt x="13514" y="3525"/>
                    <a:pt x="13621" y="3644"/>
                  </a:cubicBezTo>
                  <a:cubicBezTo>
                    <a:pt x="13681" y="3704"/>
                    <a:pt x="13752" y="3811"/>
                    <a:pt x="13788" y="3930"/>
                  </a:cubicBezTo>
                  <a:cubicBezTo>
                    <a:pt x="13812" y="4085"/>
                    <a:pt x="13752" y="4228"/>
                    <a:pt x="13693" y="4347"/>
                  </a:cubicBezTo>
                  <a:lnTo>
                    <a:pt x="13609" y="4525"/>
                  </a:lnTo>
                  <a:cubicBezTo>
                    <a:pt x="13502" y="4692"/>
                    <a:pt x="13371" y="4918"/>
                    <a:pt x="13216" y="5121"/>
                  </a:cubicBezTo>
                  <a:cubicBezTo>
                    <a:pt x="13133" y="5240"/>
                    <a:pt x="13038" y="5347"/>
                    <a:pt x="12954" y="5466"/>
                  </a:cubicBezTo>
                  <a:cubicBezTo>
                    <a:pt x="12895" y="5526"/>
                    <a:pt x="12847" y="5585"/>
                    <a:pt x="12788" y="5645"/>
                  </a:cubicBezTo>
                  <a:lnTo>
                    <a:pt x="12716" y="5716"/>
                  </a:lnTo>
                  <a:cubicBezTo>
                    <a:pt x="12609" y="5823"/>
                    <a:pt x="12502" y="5930"/>
                    <a:pt x="12407" y="6049"/>
                  </a:cubicBezTo>
                  <a:lnTo>
                    <a:pt x="12240" y="6228"/>
                  </a:lnTo>
                  <a:cubicBezTo>
                    <a:pt x="12085" y="6395"/>
                    <a:pt x="11942" y="6538"/>
                    <a:pt x="11776" y="6669"/>
                  </a:cubicBezTo>
                  <a:cubicBezTo>
                    <a:pt x="11633" y="6800"/>
                    <a:pt x="11490" y="6942"/>
                    <a:pt x="11359" y="7073"/>
                  </a:cubicBezTo>
                  <a:cubicBezTo>
                    <a:pt x="11168" y="7252"/>
                    <a:pt x="10990" y="7442"/>
                    <a:pt x="10776" y="7621"/>
                  </a:cubicBezTo>
                  <a:cubicBezTo>
                    <a:pt x="10621" y="7764"/>
                    <a:pt x="10454" y="7907"/>
                    <a:pt x="10287" y="8038"/>
                  </a:cubicBezTo>
                  <a:cubicBezTo>
                    <a:pt x="10156" y="8157"/>
                    <a:pt x="10002" y="8276"/>
                    <a:pt x="9859" y="8383"/>
                  </a:cubicBezTo>
                  <a:lnTo>
                    <a:pt x="9740" y="8478"/>
                  </a:lnTo>
                  <a:cubicBezTo>
                    <a:pt x="9668" y="8538"/>
                    <a:pt x="9585" y="8609"/>
                    <a:pt x="9502" y="8669"/>
                  </a:cubicBezTo>
                  <a:lnTo>
                    <a:pt x="9347" y="8800"/>
                  </a:lnTo>
                  <a:cubicBezTo>
                    <a:pt x="9263" y="8859"/>
                    <a:pt x="9192" y="8931"/>
                    <a:pt x="9109" y="9002"/>
                  </a:cubicBezTo>
                  <a:cubicBezTo>
                    <a:pt x="9037" y="9062"/>
                    <a:pt x="8978" y="9121"/>
                    <a:pt x="8906" y="9181"/>
                  </a:cubicBezTo>
                  <a:cubicBezTo>
                    <a:pt x="8775" y="9300"/>
                    <a:pt x="8620" y="9431"/>
                    <a:pt x="8490" y="9526"/>
                  </a:cubicBezTo>
                  <a:cubicBezTo>
                    <a:pt x="8442" y="9562"/>
                    <a:pt x="8418" y="9574"/>
                    <a:pt x="8370" y="9597"/>
                  </a:cubicBezTo>
                  <a:cubicBezTo>
                    <a:pt x="8335" y="9621"/>
                    <a:pt x="8311" y="9645"/>
                    <a:pt x="8263" y="9681"/>
                  </a:cubicBezTo>
                  <a:cubicBezTo>
                    <a:pt x="8239" y="9705"/>
                    <a:pt x="8192" y="9740"/>
                    <a:pt x="8097" y="9752"/>
                  </a:cubicBezTo>
                  <a:cubicBezTo>
                    <a:pt x="8013" y="9752"/>
                    <a:pt x="7942" y="9705"/>
                    <a:pt x="7906" y="9621"/>
                  </a:cubicBezTo>
                  <a:cubicBezTo>
                    <a:pt x="7882" y="9538"/>
                    <a:pt x="7847" y="9455"/>
                    <a:pt x="7823" y="9359"/>
                  </a:cubicBezTo>
                  <a:cubicBezTo>
                    <a:pt x="7799" y="9300"/>
                    <a:pt x="7787" y="9240"/>
                    <a:pt x="7763" y="9181"/>
                  </a:cubicBezTo>
                  <a:cubicBezTo>
                    <a:pt x="7728" y="9109"/>
                    <a:pt x="7680" y="9038"/>
                    <a:pt x="7656" y="8966"/>
                  </a:cubicBezTo>
                  <a:lnTo>
                    <a:pt x="7597" y="8824"/>
                  </a:lnTo>
                  <a:cubicBezTo>
                    <a:pt x="7549" y="8752"/>
                    <a:pt x="7537" y="8681"/>
                    <a:pt x="7501" y="8609"/>
                  </a:cubicBezTo>
                  <a:lnTo>
                    <a:pt x="7466" y="8502"/>
                  </a:lnTo>
                  <a:cubicBezTo>
                    <a:pt x="7382" y="8324"/>
                    <a:pt x="7299" y="8145"/>
                    <a:pt x="7168" y="7954"/>
                  </a:cubicBezTo>
                  <a:lnTo>
                    <a:pt x="7025" y="7728"/>
                  </a:lnTo>
                  <a:cubicBezTo>
                    <a:pt x="6989" y="7657"/>
                    <a:pt x="6942" y="7562"/>
                    <a:pt x="6930" y="7442"/>
                  </a:cubicBezTo>
                  <a:cubicBezTo>
                    <a:pt x="6906" y="7454"/>
                    <a:pt x="6882" y="7454"/>
                    <a:pt x="6846" y="7454"/>
                  </a:cubicBezTo>
                  <a:cubicBezTo>
                    <a:pt x="6882" y="7442"/>
                    <a:pt x="6835" y="7431"/>
                    <a:pt x="6823" y="7419"/>
                  </a:cubicBezTo>
                  <a:cubicBezTo>
                    <a:pt x="6787" y="7383"/>
                    <a:pt x="6775" y="7359"/>
                    <a:pt x="6775" y="7323"/>
                  </a:cubicBezTo>
                  <a:cubicBezTo>
                    <a:pt x="6775" y="7300"/>
                    <a:pt x="6787" y="7264"/>
                    <a:pt x="6823" y="7240"/>
                  </a:cubicBezTo>
                  <a:cubicBezTo>
                    <a:pt x="6966" y="7085"/>
                    <a:pt x="7120" y="6919"/>
                    <a:pt x="7251" y="6764"/>
                  </a:cubicBezTo>
                  <a:cubicBezTo>
                    <a:pt x="7323" y="6669"/>
                    <a:pt x="7418" y="6561"/>
                    <a:pt x="7489" y="6478"/>
                  </a:cubicBezTo>
                  <a:cubicBezTo>
                    <a:pt x="7728" y="6228"/>
                    <a:pt x="7978" y="5966"/>
                    <a:pt x="8216" y="5728"/>
                  </a:cubicBezTo>
                  <a:lnTo>
                    <a:pt x="8251" y="5704"/>
                  </a:lnTo>
                  <a:lnTo>
                    <a:pt x="8394" y="5549"/>
                  </a:lnTo>
                  <a:cubicBezTo>
                    <a:pt x="8597" y="5371"/>
                    <a:pt x="8787" y="5180"/>
                    <a:pt x="8966" y="5002"/>
                  </a:cubicBezTo>
                  <a:cubicBezTo>
                    <a:pt x="9109" y="4835"/>
                    <a:pt x="9275" y="4680"/>
                    <a:pt x="9418" y="4514"/>
                  </a:cubicBezTo>
                  <a:lnTo>
                    <a:pt x="9644" y="4263"/>
                  </a:lnTo>
                  <a:cubicBezTo>
                    <a:pt x="9799" y="4097"/>
                    <a:pt x="9942" y="3942"/>
                    <a:pt x="10097" y="3799"/>
                  </a:cubicBezTo>
                  <a:lnTo>
                    <a:pt x="10299" y="3585"/>
                  </a:lnTo>
                  <a:lnTo>
                    <a:pt x="10514" y="3382"/>
                  </a:lnTo>
                  <a:cubicBezTo>
                    <a:pt x="10597" y="3287"/>
                    <a:pt x="10704" y="3192"/>
                    <a:pt x="10799" y="3085"/>
                  </a:cubicBezTo>
                  <a:cubicBezTo>
                    <a:pt x="10871" y="3013"/>
                    <a:pt x="10942" y="2930"/>
                    <a:pt x="11002" y="2859"/>
                  </a:cubicBezTo>
                  <a:cubicBezTo>
                    <a:pt x="11121" y="2728"/>
                    <a:pt x="11240" y="2609"/>
                    <a:pt x="11359" y="2478"/>
                  </a:cubicBezTo>
                  <a:lnTo>
                    <a:pt x="11407" y="2418"/>
                  </a:lnTo>
                  <a:lnTo>
                    <a:pt x="11454" y="2359"/>
                  </a:lnTo>
                  <a:cubicBezTo>
                    <a:pt x="11538" y="2239"/>
                    <a:pt x="11657" y="2120"/>
                    <a:pt x="11811" y="2120"/>
                  </a:cubicBezTo>
                  <a:close/>
                  <a:moveTo>
                    <a:pt x="15633" y="6966"/>
                  </a:moveTo>
                  <a:cubicBezTo>
                    <a:pt x="15693" y="6966"/>
                    <a:pt x="15752" y="6990"/>
                    <a:pt x="15788" y="7026"/>
                  </a:cubicBezTo>
                  <a:cubicBezTo>
                    <a:pt x="15883" y="7109"/>
                    <a:pt x="15895" y="7240"/>
                    <a:pt x="15907" y="7347"/>
                  </a:cubicBezTo>
                  <a:lnTo>
                    <a:pt x="15931" y="7383"/>
                  </a:lnTo>
                  <a:cubicBezTo>
                    <a:pt x="15943" y="7502"/>
                    <a:pt x="15967" y="7645"/>
                    <a:pt x="15990" y="7800"/>
                  </a:cubicBezTo>
                  <a:lnTo>
                    <a:pt x="16014" y="7943"/>
                  </a:lnTo>
                  <a:cubicBezTo>
                    <a:pt x="16050" y="8133"/>
                    <a:pt x="16086" y="8335"/>
                    <a:pt x="16086" y="8538"/>
                  </a:cubicBezTo>
                  <a:cubicBezTo>
                    <a:pt x="16086" y="8740"/>
                    <a:pt x="16062" y="8966"/>
                    <a:pt x="16002" y="9216"/>
                  </a:cubicBezTo>
                  <a:cubicBezTo>
                    <a:pt x="15943" y="9443"/>
                    <a:pt x="15883" y="9681"/>
                    <a:pt x="15788" y="9883"/>
                  </a:cubicBezTo>
                  <a:cubicBezTo>
                    <a:pt x="15633" y="10336"/>
                    <a:pt x="15407" y="10764"/>
                    <a:pt x="15121" y="11133"/>
                  </a:cubicBezTo>
                  <a:cubicBezTo>
                    <a:pt x="14990" y="11336"/>
                    <a:pt x="14824" y="11526"/>
                    <a:pt x="14633" y="11729"/>
                  </a:cubicBezTo>
                  <a:cubicBezTo>
                    <a:pt x="14466" y="11907"/>
                    <a:pt x="14324" y="12110"/>
                    <a:pt x="14169" y="12288"/>
                  </a:cubicBezTo>
                  <a:cubicBezTo>
                    <a:pt x="14002" y="12491"/>
                    <a:pt x="13859" y="12669"/>
                    <a:pt x="13693" y="12836"/>
                  </a:cubicBezTo>
                  <a:cubicBezTo>
                    <a:pt x="13550" y="13003"/>
                    <a:pt x="13383" y="13146"/>
                    <a:pt x="13228" y="13300"/>
                  </a:cubicBezTo>
                  <a:cubicBezTo>
                    <a:pt x="13073" y="13455"/>
                    <a:pt x="12895" y="13610"/>
                    <a:pt x="12657" y="13777"/>
                  </a:cubicBezTo>
                  <a:lnTo>
                    <a:pt x="12573" y="13836"/>
                  </a:lnTo>
                  <a:cubicBezTo>
                    <a:pt x="12419" y="13931"/>
                    <a:pt x="12252" y="14050"/>
                    <a:pt x="12085" y="14158"/>
                  </a:cubicBezTo>
                  <a:cubicBezTo>
                    <a:pt x="11704" y="14384"/>
                    <a:pt x="11228" y="14515"/>
                    <a:pt x="10764" y="14550"/>
                  </a:cubicBezTo>
                  <a:lnTo>
                    <a:pt x="10406" y="14550"/>
                  </a:lnTo>
                  <a:cubicBezTo>
                    <a:pt x="10299" y="14550"/>
                    <a:pt x="10192" y="14527"/>
                    <a:pt x="10109" y="14503"/>
                  </a:cubicBezTo>
                  <a:cubicBezTo>
                    <a:pt x="9942" y="14455"/>
                    <a:pt x="9775" y="14384"/>
                    <a:pt x="9597" y="14253"/>
                  </a:cubicBezTo>
                  <a:cubicBezTo>
                    <a:pt x="9513" y="14193"/>
                    <a:pt x="9442" y="14110"/>
                    <a:pt x="9347" y="14039"/>
                  </a:cubicBezTo>
                  <a:lnTo>
                    <a:pt x="9299" y="13991"/>
                  </a:lnTo>
                  <a:cubicBezTo>
                    <a:pt x="9263" y="13955"/>
                    <a:pt x="9216" y="13919"/>
                    <a:pt x="9180" y="13872"/>
                  </a:cubicBezTo>
                  <a:cubicBezTo>
                    <a:pt x="9097" y="13777"/>
                    <a:pt x="8978" y="13634"/>
                    <a:pt x="8942" y="13455"/>
                  </a:cubicBezTo>
                  <a:cubicBezTo>
                    <a:pt x="8942" y="13431"/>
                    <a:pt x="8930" y="13419"/>
                    <a:pt x="8942" y="13384"/>
                  </a:cubicBezTo>
                  <a:cubicBezTo>
                    <a:pt x="8918" y="13312"/>
                    <a:pt x="8930" y="13241"/>
                    <a:pt x="8978" y="13181"/>
                  </a:cubicBezTo>
                  <a:cubicBezTo>
                    <a:pt x="9109" y="13026"/>
                    <a:pt x="9287" y="12907"/>
                    <a:pt x="9442" y="12788"/>
                  </a:cubicBezTo>
                  <a:lnTo>
                    <a:pt x="9537" y="12729"/>
                  </a:lnTo>
                  <a:lnTo>
                    <a:pt x="9537" y="12729"/>
                  </a:lnTo>
                  <a:lnTo>
                    <a:pt x="9502" y="12741"/>
                  </a:lnTo>
                  <a:lnTo>
                    <a:pt x="10097" y="12300"/>
                  </a:lnTo>
                  <a:cubicBezTo>
                    <a:pt x="10335" y="12110"/>
                    <a:pt x="10573" y="11907"/>
                    <a:pt x="10811" y="11705"/>
                  </a:cubicBezTo>
                  <a:cubicBezTo>
                    <a:pt x="10930" y="11598"/>
                    <a:pt x="11061" y="11491"/>
                    <a:pt x="11180" y="11395"/>
                  </a:cubicBezTo>
                  <a:lnTo>
                    <a:pt x="11418" y="11193"/>
                  </a:lnTo>
                  <a:cubicBezTo>
                    <a:pt x="11502" y="11110"/>
                    <a:pt x="11609" y="11038"/>
                    <a:pt x="11704" y="10955"/>
                  </a:cubicBezTo>
                  <a:cubicBezTo>
                    <a:pt x="11788" y="10895"/>
                    <a:pt x="11859" y="10824"/>
                    <a:pt x="11954" y="10764"/>
                  </a:cubicBezTo>
                  <a:cubicBezTo>
                    <a:pt x="12038" y="10705"/>
                    <a:pt x="12121" y="10633"/>
                    <a:pt x="12204" y="10574"/>
                  </a:cubicBezTo>
                  <a:cubicBezTo>
                    <a:pt x="12323" y="10467"/>
                    <a:pt x="12466" y="10359"/>
                    <a:pt x="12585" y="10264"/>
                  </a:cubicBezTo>
                  <a:lnTo>
                    <a:pt x="12728" y="10121"/>
                  </a:lnTo>
                  <a:lnTo>
                    <a:pt x="13264" y="9633"/>
                  </a:lnTo>
                  <a:cubicBezTo>
                    <a:pt x="13502" y="9395"/>
                    <a:pt x="13728" y="9157"/>
                    <a:pt x="13943" y="8907"/>
                  </a:cubicBezTo>
                  <a:lnTo>
                    <a:pt x="14109" y="8716"/>
                  </a:lnTo>
                  <a:cubicBezTo>
                    <a:pt x="14264" y="8550"/>
                    <a:pt x="14395" y="8383"/>
                    <a:pt x="14538" y="8216"/>
                  </a:cubicBezTo>
                  <a:cubicBezTo>
                    <a:pt x="14597" y="8157"/>
                    <a:pt x="14657" y="8085"/>
                    <a:pt x="14705" y="8026"/>
                  </a:cubicBezTo>
                  <a:lnTo>
                    <a:pt x="14931" y="7764"/>
                  </a:lnTo>
                  <a:cubicBezTo>
                    <a:pt x="15050" y="7597"/>
                    <a:pt x="15169" y="7442"/>
                    <a:pt x="15300" y="7252"/>
                  </a:cubicBezTo>
                  <a:cubicBezTo>
                    <a:pt x="15348" y="7192"/>
                    <a:pt x="15371" y="7145"/>
                    <a:pt x="15419" y="7085"/>
                  </a:cubicBezTo>
                  <a:cubicBezTo>
                    <a:pt x="15455" y="7061"/>
                    <a:pt x="15467" y="7026"/>
                    <a:pt x="15514" y="7002"/>
                  </a:cubicBezTo>
                  <a:cubicBezTo>
                    <a:pt x="15550" y="6966"/>
                    <a:pt x="15586" y="6966"/>
                    <a:pt x="15633" y="6966"/>
                  </a:cubicBezTo>
                  <a:close/>
                  <a:moveTo>
                    <a:pt x="8985" y="0"/>
                  </a:moveTo>
                  <a:cubicBezTo>
                    <a:pt x="8629" y="0"/>
                    <a:pt x="8346" y="114"/>
                    <a:pt x="8085" y="227"/>
                  </a:cubicBezTo>
                  <a:lnTo>
                    <a:pt x="7847" y="346"/>
                  </a:lnTo>
                  <a:cubicBezTo>
                    <a:pt x="7728" y="406"/>
                    <a:pt x="7608" y="465"/>
                    <a:pt x="7489" y="513"/>
                  </a:cubicBezTo>
                  <a:cubicBezTo>
                    <a:pt x="7263" y="596"/>
                    <a:pt x="7061" y="715"/>
                    <a:pt x="6846" y="823"/>
                  </a:cubicBezTo>
                  <a:lnTo>
                    <a:pt x="6715" y="894"/>
                  </a:lnTo>
                  <a:lnTo>
                    <a:pt x="6537" y="977"/>
                  </a:lnTo>
                  <a:lnTo>
                    <a:pt x="6442" y="1013"/>
                  </a:lnTo>
                  <a:lnTo>
                    <a:pt x="6406" y="1037"/>
                  </a:lnTo>
                  <a:lnTo>
                    <a:pt x="6311" y="1073"/>
                  </a:lnTo>
                  <a:cubicBezTo>
                    <a:pt x="6180" y="1132"/>
                    <a:pt x="6049" y="1192"/>
                    <a:pt x="5918" y="1263"/>
                  </a:cubicBezTo>
                  <a:lnTo>
                    <a:pt x="5799" y="1323"/>
                  </a:lnTo>
                  <a:lnTo>
                    <a:pt x="5561" y="1442"/>
                  </a:lnTo>
                  <a:cubicBezTo>
                    <a:pt x="5442" y="1501"/>
                    <a:pt x="5299" y="1561"/>
                    <a:pt x="5180" y="1620"/>
                  </a:cubicBezTo>
                  <a:cubicBezTo>
                    <a:pt x="5061" y="1680"/>
                    <a:pt x="4977" y="1727"/>
                    <a:pt x="4882" y="1763"/>
                  </a:cubicBezTo>
                  <a:cubicBezTo>
                    <a:pt x="4787" y="1799"/>
                    <a:pt x="4680" y="1847"/>
                    <a:pt x="4572" y="1906"/>
                  </a:cubicBezTo>
                  <a:cubicBezTo>
                    <a:pt x="4334" y="2013"/>
                    <a:pt x="4096" y="2144"/>
                    <a:pt x="3858" y="2263"/>
                  </a:cubicBezTo>
                  <a:lnTo>
                    <a:pt x="3727" y="2335"/>
                  </a:lnTo>
                  <a:cubicBezTo>
                    <a:pt x="3560" y="2430"/>
                    <a:pt x="3417" y="2513"/>
                    <a:pt x="3251" y="2609"/>
                  </a:cubicBezTo>
                  <a:lnTo>
                    <a:pt x="3191" y="2632"/>
                  </a:lnTo>
                  <a:cubicBezTo>
                    <a:pt x="2977" y="2740"/>
                    <a:pt x="2798" y="2835"/>
                    <a:pt x="2644" y="2954"/>
                  </a:cubicBezTo>
                  <a:cubicBezTo>
                    <a:pt x="2441" y="3073"/>
                    <a:pt x="2274" y="3204"/>
                    <a:pt x="2120" y="3335"/>
                  </a:cubicBezTo>
                  <a:lnTo>
                    <a:pt x="2048" y="3394"/>
                  </a:lnTo>
                  <a:lnTo>
                    <a:pt x="1941" y="3490"/>
                  </a:lnTo>
                  <a:lnTo>
                    <a:pt x="1846" y="3561"/>
                  </a:lnTo>
                  <a:lnTo>
                    <a:pt x="1548" y="3811"/>
                  </a:lnTo>
                  <a:lnTo>
                    <a:pt x="1512" y="3859"/>
                  </a:lnTo>
                  <a:cubicBezTo>
                    <a:pt x="1405" y="3942"/>
                    <a:pt x="1286" y="4049"/>
                    <a:pt x="1179" y="4144"/>
                  </a:cubicBezTo>
                  <a:cubicBezTo>
                    <a:pt x="1120" y="4180"/>
                    <a:pt x="1072" y="4228"/>
                    <a:pt x="1012" y="4275"/>
                  </a:cubicBezTo>
                  <a:cubicBezTo>
                    <a:pt x="929" y="4347"/>
                    <a:pt x="870" y="4394"/>
                    <a:pt x="810" y="4442"/>
                  </a:cubicBezTo>
                  <a:cubicBezTo>
                    <a:pt x="762" y="4478"/>
                    <a:pt x="703" y="4514"/>
                    <a:pt x="643" y="4537"/>
                  </a:cubicBezTo>
                  <a:cubicBezTo>
                    <a:pt x="584" y="4585"/>
                    <a:pt x="560" y="4597"/>
                    <a:pt x="524" y="4621"/>
                  </a:cubicBezTo>
                  <a:cubicBezTo>
                    <a:pt x="441" y="4680"/>
                    <a:pt x="298" y="4764"/>
                    <a:pt x="238" y="4871"/>
                  </a:cubicBezTo>
                  <a:cubicBezTo>
                    <a:pt x="203" y="4918"/>
                    <a:pt x="179" y="4966"/>
                    <a:pt x="167" y="5002"/>
                  </a:cubicBezTo>
                  <a:cubicBezTo>
                    <a:pt x="119" y="5037"/>
                    <a:pt x="84" y="5073"/>
                    <a:pt x="48" y="5121"/>
                  </a:cubicBezTo>
                  <a:cubicBezTo>
                    <a:pt x="0" y="5192"/>
                    <a:pt x="0" y="5287"/>
                    <a:pt x="36" y="5371"/>
                  </a:cubicBezTo>
                  <a:cubicBezTo>
                    <a:pt x="60" y="5454"/>
                    <a:pt x="119" y="5514"/>
                    <a:pt x="179" y="5537"/>
                  </a:cubicBezTo>
                  <a:cubicBezTo>
                    <a:pt x="465" y="5657"/>
                    <a:pt x="691" y="5776"/>
                    <a:pt x="893" y="5907"/>
                  </a:cubicBezTo>
                  <a:cubicBezTo>
                    <a:pt x="1108" y="6073"/>
                    <a:pt x="1310" y="6252"/>
                    <a:pt x="1489" y="6454"/>
                  </a:cubicBezTo>
                  <a:cubicBezTo>
                    <a:pt x="1882" y="6930"/>
                    <a:pt x="2179" y="7478"/>
                    <a:pt x="2417" y="7966"/>
                  </a:cubicBezTo>
                  <a:lnTo>
                    <a:pt x="2441" y="8014"/>
                  </a:lnTo>
                  <a:cubicBezTo>
                    <a:pt x="2501" y="8133"/>
                    <a:pt x="2560" y="8264"/>
                    <a:pt x="2620" y="8395"/>
                  </a:cubicBezTo>
                  <a:lnTo>
                    <a:pt x="2715" y="8574"/>
                  </a:lnTo>
                  <a:lnTo>
                    <a:pt x="2739" y="8633"/>
                  </a:lnTo>
                  <a:cubicBezTo>
                    <a:pt x="2834" y="8835"/>
                    <a:pt x="2941" y="9026"/>
                    <a:pt x="3025" y="9216"/>
                  </a:cubicBezTo>
                  <a:lnTo>
                    <a:pt x="3132" y="9431"/>
                  </a:lnTo>
                  <a:lnTo>
                    <a:pt x="3334" y="9836"/>
                  </a:lnTo>
                  <a:lnTo>
                    <a:pt x="3513" y="10193"/>
                  </a:lnTo>
                  <a:lnTo>
                    <a:pt x="3667" y="10479"/>
                  </a:lnTo>
                  <a:cubicBezTo>
                    <a:pt x="3858" y="10883"/>
                    <a:pt x="4037" y="11288"/>
                    <a:pt x="4215" y="11681"/>
                  </a:cubicBezTo>
                  <a:cubicBezTo>
                    <a:pt x="4370" y="12038"/>
                    <a:pt x="4501" y="12431"/>
                    <a:pt x="4632" y="12788"/>
                  </a:cubicBezTo>
                  <a:lnTo>
                    <a:pt x="4668" y="12860"/>
                  </a:lnTo>
                  <a:lnTo>
                    <a:pt x="4703" y="13015"/>
                  </a:lnTo>
                  <a:lnTo>
                    <a:pt x="4739" y="13098"/>
                  </a:lnTo>
                  <a:cubicBezTo>
                    <a:pt x="4870" y="13455"/>
                    <a:pt x="5025" y="13908"/>
                    <a:pt x="5156" y="14348"/>
                  </a:cubicBezTo>
                  <a:cubicBezTo>
                    <a:pt x="5263" y="14741"/>
                    <a:pt x="5346" y="15122"/>
                    <a:pt x="5442" y="15515"/>
                  </a:cubicBezTo>
                  <a:lnTo>
                    <a:pt x="5465" y="15598"/>
                  </a:lnTo>
                  <a:lnTo>
                    <a:pt x="5501" y="15729"/>
                  </a:lnTo>
                  <a:lnTo>
                    <a:pt x="5513" y="15824"/>
                  </a:lnTo>
                  <a:lnTo>
                    <a:pt x="5525" y="15896"/>
                  </a:lnTo>
                  <a:cubicBezTo>
                    <a:pt x="5620" y="16313"/>
                    <a:pt x="5680" y="16741"/>
                    <a:pt x="5739" y="17158"/>
                  </a:cubicBezTo>
                  <a:cubicBezTo>
                    <a:pt x="5799" y="17551"/>
                    <a:pt x="5882" y="18051"/>
                    <a:pt x="6037" y="18551"/>
                  </a:cubicBezTo>
                  <a:cubicBezTo>
                    <a:pt x="6120" y="18813"/>
                    <a:pt x="6215" y="19039"/>
                    <a:pt x="6311" y="19230"/>
                  </a:cubicBezTo>
                  <a:cubicBezTo>
                    <a:pt x="6430" y="19456"/>
                    <a:pt x="6585" y="19634"/>
                    <a:pt x="6775" y="19777"/>
                  </a:cubicBezTo>
                  <a:cubicBezTo>
                    <a:pt x="6989" y="19932"/>
                    <a:pt x="7192" y="20063"/>
                    <a:pt x="7406" y="20158"/>
                  </a:cubicBezTo>
                  <a:cubicBezTo>
                    <a:pt x="7489" y="20194"/>
                    <a:pt x="7585" y="20230"/>
                    <a:pt x="7668" y="20265"/>
                  </a:cubicBezTo>
                  <a:lnTo>
                    <a:pt x="7763" y="20289"/>
                  </a:lnTo>
                  <a:cubicBezTo>
                    <a:pt x="7882" y="20337"/>
                    <a:pt x="8001" y="20361"/>
                    <a:pt x="8120" y="20396"/>
                  </a:cubicBezTo>
                  <a:cubicBezTo>
                    <a:pt x="8251" y="20420"/>
                    <a:pt x="8394" y="20420"/>
                    <a:pt x="8573" y="20420"/>
                  </a:cubicBezTo>
                  <a:lnTo>
                    <a:pt x="8811" y="20420"/>
                  </a:lnTo>
                  <a:cubicBezTo>
                    <a:pt x="9037" y="20408"/>
                    <a:pt x="9263" y="20408"/>
                    <a:pt x="9466" y="20385"/>
                  </a:cubicBezTo>
                  <a:cubicBezTo>
                    <a:pt x="9704" y="20337"/>
                    <a:pt x="9966" y="20289"/>
                    <a:pt x="10216" y="20218"/>
                  </a:cubicBezTo>
                  <a:cubicBezTo>
                    <a:pt x="10395" y="20170"/>
                    <a:pt x="10561" y="20099"/>
                    <a:pt x="10716" y="20039"/>
                  </a:cubicBezTo>
                  <a:lnTo>
                    <a:pt x="10871" y="19980"/>
                  </a:lnTo>
                  <a:cubicBezTo>
                    <a:pt x="11287" y="19813"/>
                    <a:pt x="11692" y="19634"/>
                    <a:pt x="12085" y="19444"/>
                  </a:cubicBezTo>
                  <a:lnTo>
                    <a:pt x="12240" y="19373"/>
                  </a:lnTo>
                  <a:lnTo>
                    <a:pt x="12383" y="19289"/>
                  </a:lnTo>
                  <a:cubicBezTo>
                    <a:pt x="12704" y="19158"/>
                    <a:pt x="13073" y="18980"/>
                    <a:pt x="13395" y="18741"/>
                  </a:cubicBezTo>
                  <a:cubicBezTo>
                    <a:pt x="13550" y="18634"/>
                    <a:pt x="13693" y="18491"/>
                    <a:pt x="13847" y="18337"/>
                  </a:cubicBezTo>
                  <a:cubicBezTo>
                    <a:pt x="13931" y="18230"/>
                    <a:pt x="14026" y="18134"/>
                    <a:pt x="14097" y="18015"/>
                  </a:cubicBezTo>
                  <a:lnTo>
                    <a:pt x="14133" y="17968"/>
                  </a:lnTo>
                  <a:cubicBezTo>
                    <a:pt x="14288" y="17741"/>
                    <a:pt x="14431" y="17551"/>
                    <a:pt x="14514" y="17372"/>
                  </a:cubicBezTo>
                  <a:cubicBezTo>
                    <a:pt x="14645" y="17170"/>
                    <a:pt x="14740" y="16932"/>
                    <a:pt x="14812" y="16646"/>
                  </a:cubicBezTo>
                  <a:cubicBezTo>
                    <a:pt x="14931" y="16217"/>
                    <a:pt x="14931" y="15741"/>
                    <a:pt x="14847" y="15158"/>
                  </a:cubicBezTo>
                  <a:cubicBezTo>
                    <a:pt x="14800" y="14884"/>
                    <a:pt x="14728" y="14634"/>
                    <a:pt x="14669" y="14384"/>
                  </a:cubicBezTo>
                  <a:cubicBezTo>
                    <a:pt x="14586" y="14110"/>
                    <a:pt x="14550" y="13919"/>
                    <a:pt x="14490" y="13717"/>
                  </a:cubicBezTo>
                  <a:cubicBezTo>
                    <a:pt x="14407" y="13455"/>
                    <a:pt x="14324" y="13205"/>
                    <a:pt x="14228" y="12967"/>
                  </a:cubicBezTo>
                  <a:lnTo>
                    <a:pt x="14205" y="12872"/>
                  </a:lnTo>
                  <a:cubicBezTo>
                    <a:pt x="14145" y="12765"/>
                    <a:pt x="14133" y="12693"/>
                    <a:pt x="14097" y="12634"/>
                  </a:cubicBezTo>
                  <a:lnTo>
                    <a:pt x="14335" y="12360"/>
                  </a:lnTo>
                  <a:lnTo>
                    <a:pt x="14431" y="12241"/>
                  </a:lnTo>
                  <a:cubicBezTo>
                    <a:pt x="14562" y="12074"/>
                    <a:pt x="14693" y="11895"/>
                    <a:pt x="14812" y="11729"/>
                  </a:cubicBezTo>
                  <a:cubicBezTo>
                    <a:pt x="14919" y="11586"/>
                    <a:pt x="15038" y="11431"/>
                    <a:pt x="15157" y="11288"/>
                  </a:cubicBezTo>
                  <a:lnTo>
                    <a:pt x="15205" y="11229"/>
                  </a:lnTo>
                  <a:cubicBezTo>
                    <a:pt x="15348" y="11038"/>
                    <a:pt x="15502" y="10812"/>
                    <a:pt x="15645" y="10586"/>
                  </a:cubicBezTo>
                  <a:cubicBezTo>
                    <a:pt x="15895" y="10181"/>
                    <a:pt x="16098" y="9764"/>
                    <a:pt x="16193" y="9336"/>
                  </a:cubicBezTo>
                  <a:cubicBezTo>
                    <a:pt x="16288" y="8966"/>
                    <a:pt x="16336" y="8538"/>
                    <a:pt x="16300" y="8014"/>
                  </a:cubicBezTo>
                  <a:cubicBezTo>
                    <a:pt x="16288" y="7764"/>
                    <a:pt x="16252" y="7502"/>
                    <a:pt x="16181" y="7264"/>
                  </a:cubicBezTo>
                  <a:cubicBezTo>
                    <a:pt x="16098" y="7002"/>
                    <a:pt x="15931" y="6728"/>
                    <a:pt x="15812" y="6573"/>
                  </a:cubicBezTo>
                  <a:cubicBezTo>
                    <a:pt x="15681" y="6371"/>
                    <a:pt x="15562" y="6168"/>
                    <a:pt x="15443" y="5954"/>
                  </a:cubicBezTo>
                  <a:lnTo>
                    <a:pt x="15359" y="5823"/>
                  </a:lnTo>
                  <a:cubicBezTo>
                    <a:pt x="15276" y="5657"/>
                    <a:pt x="15205" y="5526"/>
                    <a:pt x="15109" y="5406"/>
                  </a:cubicBezTo>
                  <a:cubicBezTo>
                    <a:pt x="15038" y="5299"/>
                    <a:pt x="14978" y="5204"/>
                    <a:pt x="14907" y="5097"/>
                  </a:cubicBezTo>
                  <a:lnTo>
                    <a:pt x="14847" y="5002"/>
                  </a:lnTo>
                  <a:lnTo>
                    <a:pt x="14752" y="4871"/>
                  </a:lnTo>
                  <a:lnTo>
                    <a:pt x="14621" y="4668"/>
                  </a:lnTo>
                  <a:lnTo>
                    <a:pt x="14574" y="4585"/>
                  </a:lnTo>
                  <a:cubicBezTo>
                    <a:pt x="14514" y="4502"/>
                    <a:pt x="14455" y="4394"/>
                    <a:pt x="14383" y="4311"/>
                  </a:cubicBezTo>
                  <a:cubicBezTo>
                    <a:pt x="14228" y="4085"/>
                    <a:pt x="14097" y="3859"/>
                    <a:pt x="13931" y="3668"/>
                  </a:cubicBezTo>
                  <a:cubicBezTo>
                    <a:pt x="13800" y="3502"/>
                    <a:pt x="13657" y="3335"/>
                    <a:pt x="13514" y="3192"/>
                  </a:cubicBezTo>
                  <a:lnTo>
                    <a:pt x="13443" y="3121"/>
                  </a:lnTo>
                  <a:lnTo>
                    <a:pt x="13395" y="3073"/>
                  </a:lnTo>
                  <a:lnTo>
                    <a:pt x="13359" y="3025"/>
                  </a:lnTo>
                  <a:cubicBezTo>
                    <a:pt x="13240" y="2906"/>
                    <a:pt x="13133" y="2775"/>
                    <a:pt x="13014" y="2644"/>
                  </a:cubicBezTo>
                  <a:cubicBezTo>
                    <a:pt x="12883" y="2489"/>
                    <a:pt x="12704" y="2287"/>
                    <a:pt x="12502" y="2108"/>
                  </a:cubicBezTo>
                  <a:cubicBezTo>
                    <a:pt x="12407" y="2001"/>
                    <a:pt x="12288" y="1906"/>
                    <a:pt x="12169" y="1811"/>
                  </a:cubicBezTo>
                  <a:lnTo>
                    <a:pt x="12049" y="1704"/>
                  </a:lnTo>
                  <a:lnTo>
                    <a:pt x="12002" y="1656"/>
                  </a:lnTo>
                  <a:cubicBezTo>
                    <a:pt x="11657" y="1370"/>
                    <a:pt x="11347" y="1108"/>
                    <a:pt x="11002" y="894"/>
                  </a:cubicBezTo>
                  <a:cubicBezTo>
                    <a:pt x="10883" y="823"/>
                    <a:pt x="10752" y="751"/>
                    <a:pt x="10633" y="692"/>
                  </a:cubicBezTo>
                  <a:lnTo>
                    <a:pt x="10585" y="656"/>
                  </a:lnTo>
                  <a:lnTo>
                    <a:pt x="10406" y="573"/>
                  </a:lnTo>
                  <a:cubicBezTo>
                    <a:pt x="10347" y="537"/>
                    <a:pt x="10299" y="513"/>
                    <a:pt x="10240" y="477"/>
                  </a:cubicBezTo>
                  <a:lnTo>
                    <a:pt x="10180" y="454"/>
                  </a:lnTo>
                  <a:lnTo>
                    <a:pt x="10002" y="346"/>
                  </a:lnTo>
                  <a:cubicBezTo>
                    <a:pt x="9918" y="299"/>
                    <a:pt x="9823" y="251"/>
                    <a:pt x="9728" y="215"/>
                  </a:cubicBezTo>
                  <a:lnTo>
                    <a:pt x="9668" y="180"/>
                  </a:lnTo>
                  <a:cubicBezTo>
                    <a:pt x="9561" y="144"/>
                    <a:pt x="9454" y="73"/>
                    <a:pt x="9335" y="49"/>
                  </a:cubicBezTo>
                  <a:cubicBezTo>
                    <a:pt x="9228" y="13"/>
                    <a:pt x="9144" y="1"/>
                    <a:pt x="9037" y="1"/>
                  </a:cubicBezTo>
                  <a:cubicBezTo>
                    <a:pt x="9019" y="1"/>
                    <a:pt x="9002" y="0"/>
                    <a:pt x="898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3204;p83">
              <a:extLst>
                <a:ext uri="{FF2B5EF4-FFF2-40B4-BE49-F238E27FC236}">
                  <a16:creationId xmlns:a16="http://schemas.microsoft.com/office/drawing/2014/main" id="{72602273-4F25-47EE-9C4B-0DCA97B74B5E}"/>
                </a:ext>
              </a:extLst>
            </p:cNvPr>
            <p:cNvSpPr/>
            <p:nvPr/>
          </p:nvSpPr>
          <p:spPr>
            <a:xfrm>
              <a:off x="3870400" y="2751350"/>
              <a:ext cx="46475" cy="155600"/>
            </a:xfrm>
            <a:custGeom>
              <a:avLst/>
              <a:gdLst/>
              <a:ahLst/>
              <a:cxnLst/>
              <a:rect l="l" t="t" r="r" b="b"/>
              <a:pathLst>
                <a:path w="1859" h="6224" extrusionOk="0">
                  <a:moveTo>
                    <a:pt x="477" y="1"/>
                  </a:moveTo>
                  <a:cubicBezTo>
                    <a:pt x="394" y="13"/>
                    <a:pt x="311" y="84"/>
                    <a:pt x="299" y="180"/>
                  </a:cubicBezTo>
                  <a:cubicBezTo>
                    <a:pt x="251" y="382"/>
                    <a:pt x="203" y="596"/>
                    <a:pt x="156" y="822"/>
                  </a:cubicBezTo>
                  <a:cubicBezTo>
                    <a:pt x="120" y="1025"/>
                    <a:pt x="84" y="1251"/>
                    <a:pt x="61" y="1453"/>
                  </a:cubicBezTo>
                  <a:cubicBezTo>
                    <a:pt x="1" y="1882"/>
                    <a:pt x="1" y="2323"/>
                    <a:pt x="25" y="2751"/>
                  </a:cubicBezTo>
                  <a:cubicBezTo>
                    <a:pt x="37" y="2954"/>
                    <a:pt x="72" y="3168"/>
                    <a:pt x="96" y="3382"/>
                  </a:cubicBezTo>
                  <a:cubicBezTo>
                    <a:pt x="132" y="3597"/>
                    <a:pt x="180" y="3811"/>
                    <a:pt x="215" y="4037"/>
                  </a:cubicBezTo>
                  <a:cubicBezTo>
                    <a:pt x="275" y="4275"/>
                    <a:pt x="334" y="4513"/>
                    <a:pt x="430" y="4740"/>
                  </a:cubicBezTo>
                  <a:cubicBezTo>
                    <a:pt x="501" y="4966"/>
                    <a:pt x="596" y="5180"/>
                    <a:pt x="668" y="5394"/>
                  </a:cubicBezTo>
                  <a:cubicBezTo>
                    <a:pt x="703" y="5514"/>
                    <a:pt x="751" y="5656"/>
                    <a:pt x="811" y="5775"/>
                  </a:cubicBezTo>
                  <a:cubicBezTo>
                    <a:pt x="858" y="5883"/>
                    <a:pt x="906" y="5978"/>
                    <a:pt x="977" y="6073"/>
                  </a:cubicBezTo>
                  <a:cubicBezTo>
                    <a:pt x="1013" y="6109"/>
                    <a:pt x="1049" y="6192"/>
                    <a:pt x="1108" y="6204"/>
                  </a:cubicBezTo>
                  <a:cubicBezTo>
                    <a:pt x="1157" y="6218"/>
                    <a:pt x="1190" y="6224"/>
                    <a:pt x="1222" y="6224"/>
                  </a:cubicBezTo>
                  <a:cubicBezTo>
                    <a:pt x="1246" y="6224"/>
                    <a:pt x="1269" y="6221"/>
                    <a:pt x="1299" y="6216"/>
                  </a:cubicBezTo>
                  <a:cubicBezTo>
                    <a:pt x="1382" y="6204"/>
                    <a:pt x="1418" y="6145"/>
                    <a:pt x="1454" y="6085"/>
                  </a:cubicBezTo>
                  <a:cubicBezTo>
                    <a:pt x="1501" y="5990"/>
                    <a:pt x="1501" y="5883"/>
                    <a:pt x="1501" y="5787"/>
                  </a:cubicBezTo>
                  <a:cubicBezTo>
                    <a:pt x="1501" y="5692"/>
                    <a:pt x="1501" y="5621"/>
                    <a:pt x="1477" y="5537"/>
                  </a:cubicBezTo>
                  <a:cubicBezTo>
                    <a:pt x="1477" y="5394"/>
                    <a:pt x="1465" y="5252"/>
                    <a:pt x="1465" y="5121"/>
                  </a:cubicBezTo>
                  <a:cubicBezTo>
                    <a:pt x="1513" y="5061"/>
                    <a:pt x="1537" y="4990"/>
                    <a:pt x="1525" y="4930"/>
                  </a:cubicBezTo>
                  <a:cubicBezTo>
                    <a:pt x="1501" y="4787"/>
                    <a:pt x="1477" y="4656"/>
                    <a:pt x="1454" y="4525"/>
                  </a:cubicBezTo>
                  <a:cubicBezTo>
                    <a:pt x="1454" y="4228"/>
                    <a:pt x="1465" y="3906"/>
                    <a:pt x="1477" y="3609"/>
                  </a:cubicBezTo>
                  <a:lnTo>
                    <a:pt x="1477" y="3692"/>
                  </a:lnTo>
                  <a:cubicBezTo>
                    <a:pt x="1513" y="3239"/>
                    <a:pt x="1537" y="2799"/>
                    <a:pt x="1620" y="2358"/>
                  </a:cubicBezTo>
                  <a:cubicBezTo>
                    <a:pt x="1644" y="2144"/>
                    <a:pt x="1692" y="1930"/>
                    <a:pt x="1715" y="1715"/>
                  </a:cubicBezTo>
                  <a:cubicBezTo>
                    <a:pt x="1751" y="1525"/>
                    <a:pt x="1775" y="1358"/>
                    <a:pt x="1823" y="1168"/>
                  </a:cubicBezTo>
                  <a:cubicBezTo>
                    <a:pt x="1823" y="1144"/>
                    <a:pt x="1835" y="1132"/>
                    <a:pt x="1835" y="1096"/>
                  </a:cubicBezTo>
                  <a:cubicBezTo>
                    <a:pt x="1858" y="1013"/>
                    <a:pt x="1835" y="953"/>
                    <a:pt x="1823" y="858"/>
                  </a:cubicBezTo>
                  <a:cubicBezTo>
                    <a:pt x="1811" y="775"/>
                    <a:pt x="1739" y="691"/>
                    <a:pt x="1680" y="632"/>
                  </a:cubicBezTo>
                  <a:cubicBezTo>
                    <a:pt x="1620" y="596"/>
                    <a:pt x="1537" y="549"/>
                    <a:pt x="1489" y="501"/>
                  </a:cubicBezTo>
                  <a:cubicBezTo>
                    <a:pt x="1287" y="394"/>
                    <a:pt x="1096" y="299"/>
                    <a:pt x="894" y="227"/>
                  </a:cubicBezTo>
                  <a:cubicBezTo>
                    <a:pt x="859" y="212"/>
                    <a:pt x="826" y="206"/>
                    <a:pt x="795" y="206"/>
                  </a:cubicBezTo>
                  <a:cubicBezTo>
                    <a:pt x="751" y="206"/>
                    <a:pt x="709" y="218"/>
                    <a:pt x="668" y="239"/>
                  </a:cubicBezTo>
                  <a:cubicBezTo>
                    <a:pt x="692" y="132"/>
                    <a:pt x="620" y="25"/>
                    <a:pt x="51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3205;p83">
              <a:extLst>
                <a:ext uri="{FF2B5EF4-FFF2-40B4-BE49-F238E27FC236}">
                  <a16:creationId xmlns:a16="http://schemas.microsoft.com/office/drawing/2014/main" id="{0DA2998B-E890-4A08-A49F-10C09E590468}"/>
                </a:ext>
              </a:extLst>
            </p:cNvPr>
            <p:cNvSpPr/>
            <p:nvPr/>
          </p:nvSpPr>
          <p:spPr>
            <a:xfrm>
              <a:off x="4014175" y="2801375"/>
              <a:ext cx="133375" cy="181400"/>
            </a:xfrm>
            <a:custGeom>
              <a:avLst/>
              <a:gdLst/>
              <a:ahLst/>
              <a:cxnLst/>
              <a:rect l="l" t="t" r="r" b="b"/>
              <a:pathLst>
                <a:path w="5335" h="7256" extrusionOk="0">
                  <a:moveTo>
                    <a:pt x="536" y="0"/>
                  </a:moveTo>
                  <a:cubicBezTo>
                    <a:pt x="453" y="24"/>
                    <a:pt x="382" y="84"/>
                    <a:pt x="358" y="155"/>
                  </a:cubicBezTo>
                  <a:cubicBezTo>
                    <a:pt x="286" y="584"/>
                    <a:pt x="179" y="1036"/>
                    <a:pt x="120" y="1465"/>
                  </a:cubicBezTo>
                  <a:cubicBezTo>
                    <a:pt x="60" y="1905"/>
                    <a:pt x="36" y="2358"/>
                    <a:pt x="13" y="2798"/>
                  </a:cubicBezTo>
                  <a:cubicBezTo>
                    <a:pt x="1" y="3036"/>
                    <a:pt x="13" y="3286"/>
                    <a:pt x="36" y="3536"/>
                  </a:cubicBezTo>
                  <a:cubicBezTo>
                    <a:pt x="48" y="3751"/>
                    <a:pt x="60" y="3977"/>
                    <a:pt x="96" y="4203"/>
                  </a:cubicBezTo>
                  <a:cubicBezTo>
                    <a:pt x="120" y="4405"/>
                    <a:pt x="132" y="4632"/>
                    <a:pt x="132" y="4858"/>
                  </a:cubicBezTo>
                  <a:cubicBezTo>
                    <a:pt x="155" y="5084"/>
                    <a:pt x="167" y="5322"/>
                    <a:pt x="179" y="5537"/>
                  </a:cubicBezTo>
                  <a:cubicBezTo>
                    <a:pt x="215" y="5870"/>
                    <a:pt x="275" y="6180"/>
                    <a:pt x="346" y="6489"/>
                  </a:cubicBezTo>
                  <a:cubicBezTo>
                    <a:pt x="358" y="6549"/>
                    <a:pt x="370" y="6596"/>
                    <a:pt x="394" y="6656"/>
                  </a:cubicBezTo>
                  <a:cubicBezTo>
                    <a:pt x="406" y="6703"/>
                    <a:pt x="429" y="6751"/>
                    <a:pt x="453" y="6787"/>
                  </a:cubicBezTo>
                  <a:cubicBezTo>
                    <a:pt x="489" y="6882"/>
                    <a:pt x="572" y="6930"/>
                    <a:pt x="656" y="6989"/>
                  </a:cubicBezTo>
                  <a:cubicBezTo>
                    <a:pt x="703" y="7013"/>
                    <a:pt x="775" y="7025"/>
                    <a:pt x="822" y="7049"/>
                  </a:cubicBezTo>
                  <a:cubicBezTo>
                    <a:pt x="846" y="7061"/>
                    <a:pt x="894" y="7061"/>
                    <a:pt x="929" y="7072"/>
                  </a:cubicBezTo>
                  <a:cubicBezTo>
                    <a:pt x="1025" y="7108"/>
                    <a:pt x="1132" y="7120"/>
                    <a:pt x="1251" y="7132"/>
                  </a:cubicBezTo>
                  <a:cubicBezTo>
                    <a:pt x="1489" y="7168"/>
                    <a:pt x="1727" y="7180"/>
                    <a:pt x="1965" y="7203"/>
                  </a:cubicBezTo>
                  <a:cubicBezTo>
                    <a:pt x="2239" y="7239"/>
                    <a:pt x="2525" y="7251"/>
                    <a:pt x="2799" y="7251"/>
                  </a:cubicBezTo>
                  <a:cubicBezTo>
                    <a:pt x="2967" y="7243"/>
                    <a:pt x="3135" y="7234"/>
                    <a:pt x="3304" y="7234"/>
                  </a:cubicBezTo>
                  <a:cubicBezTo>
                    <a:pt x="3374" y="7234"/>
                    <a:pt x="3443" y="7236"/>
                    <a:pt x="3513" y="7239"/>
                  </a:cubicBezTo>
                  <a:cubicBezTo>
                    <a:pt x="3665" y="7248"/>
                    <a:pt x="3810" y="7256"/>
                    <a:pt x="3958" y="7256"/>
                  </a:cubicBezTo>
                  <a:cubicBezTo>
                    <a:pt x="4020" y="7256"/>
                    <a:pt x="4081" y="7255"/>
                    <a:pt x="4144" y="7251"/>
                  </a:cubicBezTo>
                  <a:cubicBezTo>
                    <a:pt x="4239" y="7239"/>
                    <a:pt x="4358" y="7239"/>
                    <a:pt x="4466" y="7203"/>
                  </a:cubicBezTo>
                  <a:cubicBezTo>
                    <a:pt x="4513" y="7192"/>
                    <a:pt x="4573" y="7180"/>
                    <a:pt x="4620" y="7168"/>
                  </a:cubicBezTo>
                  <a:cubicBezTo>
                    <a:pt x="4692" y="7144"/>
                    <a:pt x="4763" y="7144"/>
                    <a:pt x="4835" y="7132"/>
                  </a:cubicBezTo>
                  <a:cubicBezTo>
                    <a:pt x="4954" y="7120"/>
                    <a:pt x="5097" y="7084"/>
                    <a:pt x="5168" y="7001"/>
                  </a:cubicBezTo>
                  <a:cubicBezTo>
                    <a:pt x="5287" y="6846"/>
                    <a:pt x="5299" y="6668"/>
                    <a:pt x="5311" y="6489"/>
                  </a:cubicBezTo>
                  <a:cubicBezTo>
                    <a:pt x="5335" y="6275"/>
                    <a:pt x="5311" y="6037"/>
                    <a:pt x="5299" y="5810"/>
                  </a:cubicBezTo>
                  <a:cubicBezTo>
                    <a:pt x="5287" y="5584"/>
                    <a:pt x="5275" y="5382"/>
                    <a:pt x="5263" y="5156"/>
                  </a:cubicBezTo>
                  <a:cubicBezTo>
                    <a:pt x="5228" y="4917"/>
                    <a:pt x="5216" y="4691"/>
                    <a:pt x="5204" y="4453"/>
                  </a:cubicBezTo>
                  <a:cubicBezTo>
                    <a:pt x="5180" y="4251"/>
                    <a:pt x="5168" y="4024"/>
                    <a:pt x="5156" y="3798"/>
                  </a:cubicBezTo>
                  <a:lnTo>
                    <a:pt x="5108" y="3132"/>
                  </a:lnTo>
                  <a:cubicBezTo>
                    <a:pt x="5097" y="2893"/>
                    <a:pt x="5097" y="2643"/>
                    <a:pt x="5085" y="2405"/>
                  </a:cubicBezTo>
                  <a:cubicBezTo>
                    <a:pt x="5061" y="2143"/>
                    <a:pt x="5037" y="1881"/>
                    <a:pt x="5013" y="1631"/>
                  </a:cubicBezTo>
                  <a:lnTo>
                    <a:pt x="4978" y="1000"/>
                  </a:lnTo>
                  <a:cubicBezTo>
                    <a:pt x="4978" y="893"/>
                    <a:pt x="4966" y="774"/>
                    <a:pt x="4906" y="691"/>
                  </a:cubicBezTo>
                  <a:cubicBezTo>
                    <a:pt x="4823" y="595"/>
                    <a:pt x="4739" y="560"/>
                    <a:pt x="4620" y="524"/>
                  </a:cubicBezTo>
                  <a:cubicBezTo>
                    <a:pt x="4525" y="512"/>
                    <a:pt x="4442" y="512"/>
                    <a:pt x="4358" y="512"/>
                  </a:cubicBezTo>
                  <a:cubicBezTo>
                    <a:pt x="4239" y="512"/>
                    <a:pt x="4144" y="524"/>
                    <a:pt x="4025" y="536"/>
                  </a:cubicBezTo>
                  <a:cubicBezTo>
                    <a:pt x="3954" y="548"/>
                    <a:pt x="3888" y="554"/>
                    <a:pt x="3824" y="554"/>
                  </a:cubicBezTo>
                  <a:cubicBezTo>
                    <a:pt x="3760" y="554"/>
                    <a:pt x="3698" y="548"/>
                    <a:pt x="3632" y="536"/>
                  </a:cubicBezTo>
                  <a:cubicBezTo>
                    <a:pt x="3215" y="500"/>
                    <a:pt x="2822" y="405"/>
                    <a:pt x="2418" y="298"/>
                  </a:cubicBezTo>
                  <a:cubicBezTo>
                    <a:pt x="2203" y="262"/>
                    <a:pt x="2013" y="226"/>
                    <a:pt x="1810" y="203"/>
                  </a:cubicBezTo>
                  <a:lnTo>
                    <a:pt x="1179" y="107"/>
                  </a:lnTo>
                  <a:cubicBezTo>
                    <a:pt x="1120" y="95"/>
                    <a:pt x="1048" y="95"/>
                    <a:pt x="989" y="84"/>
                  </a:cubicBezTo>
                  <a:cubicBezTo>
                    <a:pt x="930" y="70"/>
                    <a:pt x="871" y="61"/>
                    <a:pt x="815" y="61"/>
                  </a:cubicBezTo>
                  <a:cubicBezTo>
                    <a:pt x="768" y="61"/>
                    <a:pt x="722" y="67"/>
                    <a:pt x="679" y="84"/>
                  </a:cubicBezTo>
                  <a:cubicBezTo>
                    <a:pt x="644" y="48"/>
                    <a:pt x="620" y="24"/>
                    <a:pt x="5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3206;p83">
              <a:extLst>
                <a:ext uri="{FF2B5EF4-FFF2-40B4-BE49-F238E27FC236}">
                  <a16:creationId xmlns:a16="http://schemas.microsoft.com/office/drawing/2014/main" id="{6A79098D-2FCB-49CC-9E09-B18555FDF1E8}"/>
                </a:ext>
              </a:extLst>
            </p:cNvPr>
            <p:cNvSpPr/>
            <p:nvPr/>
          </p:nvSpPr>
          <p:spPr>
            <a:xfrm>
              <a:off x="4239500" y="2810725"/>
              <a:ext cx="94100" cy="105825"/>
            </a:xfrm>
            <a:custGeom>
              <a:avLst/>
              <a:gdLst/>
              <a:ahLst/>
              <a:cxnLst/>
              <a:rect l="l" t="t" r="r" b="b"/>
              <a:pathLst>
                <a:path w="3764" h="4233" extrusionOk="0">
                  <a:moveTo>
                    <a:pt x="2965" y="0"/>
                  </a:moveTo>
                  <a:cubicBezTo>
                    <a:pt x="2916" y="0"/>
                    <a:pt x="2861" y="12"/>
                    <a:pt x="2811" y="19"/>
                  </a:cubicBezTo>
                  <a:cubicBezTo>
                    <a:pt x="2656" y="31"/>
                    <a:pt x="2525" y="55"/>
                    <a:pt x="2370" y="55"/>
                  </a:cubicBezTo>
                  <a:cubicBezTo>
                    <a:pt x="2358" y="55"/>
                    <a:pt x="2346" y="31"/>
                    <a:pt x="2334" y="31"/>
                  </a:cubicBezTo>
                  <a:cubicBezTo>
                    <a:pt x="2299" y="27"/>
                    <a:pt x="2268" y="24"/>
                    <a:pt x="2237" y="24"/>
                  </a:cubicBezTo>
                  <a:cubicBezTo>
                    <a:pt x="2184" y="24"/>
                    <a:pt x="2133" y="32"/>
                    <a:pt x="2072" y="55"/>
                  </a:cubicBezTo>
                  <a:cubicBezTo>
                    <a:pt x="2049" y="67"/>
                    <a:pt x="2013" y="67"/>
                    <a:pt x="1989" y="79"/>
                  </a:cubicBezTo>
                  <a:cubicBezTo>
                    <a:pt x="1953" y="79"/>
                    <a:pt x="1941" y="79"/>
                    <a:pt x="1918" y="91"/>
                  </a:cubicBezTo>
                  <a:cubicBezTo>
                    <a:pt x="1763" y="114"/>
                    <a:pt x="1608" y="126"/>
                    <a:pt x="1453" y="138"/>
                  </a:cubicBezTo>
                  <a:cubicBezTo>
                    <a:pt x="1410" y="142"/>
                    <a:pt x="1363" y="143"/>
                    <a:pt x="1316" y="143"/>
                  </a:cubicBezTo>
                  <a:cubicBezTo>
                    <a:pt x="1222" y="143"/>
                    <a:pt x="1124" y="138"/>
                    <a:pt x="1037" y="138"/>
                  </a:cubicBezTo>
                  <a:cubicBezTo>
                    <a:pt x="870" y="138"/>
                    <a:pt x="727" y="150"/>
                    <a:pt x="560" y="186"/>
                  </a:cubicBezTo>
                  <a:cubicBezTo>
                    <a:pt x="489" y="198"/>
                    <a:pt x="394" y="210"/>
                    <a:pt x="334" y="257"/>
                  </a:cubicBezTo>
                  <a:cubicBezTo>
                    <a:pt x="310" y="269"/>
                    <a:pt x="298" y="293"/>
                    <a:pt x="263" y="305"/>
                  </a:cubicBezTo>
                  <a:cubicBezTo>
                    <a:pt x="239" y="269"/>
                    <a:pt x="191" y="257"/>
                    <a:pt x="144" y="257"/>
                  </a:cubicBezTo>
                  <a:cubicBezTo>
                    <a:pt x="60" y="257"/>
                    <a:pt x="1" y="352"/>
                    <a:pt x="1" y="424"/>
                  </a:cubicBezTo>
                  <a:cubicBezTo>
                    <a:pt x="25" y="686"/>
                    <a:pt x="84" y="948"/>
                    <a:pt x="132" y="1198"/>
                  </a:cubicBezTo>
                  <a:lnTo>
                    <a:pt x="132" y="1186"/>
                  </a:lnTo>
                  <a:cubicBezTo>
                    <a:pt x="179" y="1448"/>
                    <a:pt x="215" y="1722"/>
                    <a:pt x="251" y="1984"/>
                  </a:cubicBezTo>
                  <a:cubicBezTo>
                    <a:pt x="275" y="2257"/>
                    <a:pt x="275" y="2507"/>
                    <a:pt x="298" y="2769"/>
                  </a:cubicBezTo>
                  <a:cubicBezTo>
                    <a:pt x="310" y="3031"/>
                    <a:pt x="310" y="3281"/>
                    <a:pt x="310" y="3531"/>
                  </a:cubicBezTo>
                  <a:cubicBezTo>
                    <a:pt x="310" y="3639"/>
                    <a:pt x="310" y="3758"/>
                    <a:pt x="322" y="3865"/>
                  </a:cubicBezTo>
                  <a:lnTo>
                    <a:pt x="322" y="3948"/>
                  </a:lnTo>
                  <a:cubicBezTo>
                    <a:pt x="322" y="4055"/>
                    <a:pt x="370" y="4162"/>
                    <a:pt x="465" y="4198"/>
                  </a:cubicBezTo>
                  <a:cubicBezTo>
                    <a:pt x="504" y="4221"/>
                    <a:pt x="552" y="4233"/>
                    <a:pt x="598" y="4233"/>
                  </a:cubicBezTo>
                  <a:cubicBezTo>
                    <a:pt x="650" y="4233"/>
                    <a:pt x="701" y="4218"/>
                    <a:pt x="739" y="4186"/>
                  </a:cubicBezTo>
                  <a:cubicBezTo>
                    <a:pt x="798" y="4139"/>
                    <a:pt x="822" y="4115"/>
                    <a:pt x="858" y="4055"/>
                  </a:cubicBezTo>
                  <a:cubicBezTo>
                    <a:pt x="882" y="4020"/>
                    <a:pt x="906" y="3984"/>
                    <a:pt x="929" y="3948"/>
                  </a:cubicBezTo>
                  <a:cubicBezTo>
                    <a:pt x="1108" y="3710"/>
                    <a:pt x="1299" y="3484"/>
                    <a:pt x="1525" y="3293"/>
                  </a:cubicBezTo>
                  <a:cubicBezTo>
                    <a:pt x="1537" y="3281"/>
                    <a:pt x="1560" y="3269"/>
                    <a:pt x="1572" y="3269"/>
                  </a:cubicBezTo>
                  <a:cubicBezTo>
                    <a:pt x="1584" y="3246"/>
                    <a:pt x="1620" y="3246"/>
                    <a:pt x="1632" y="3234"/>
                  </a:cubicBezTo>
                  <a:cubicBezTo>
                    <a:pt x="1691" y="3186"/>
                    <a:pt x="1751" y="3127"/>
                    <a:pt x="1775" y="3067"/>
                  </a:cubicBezTo>
                  <a:cubicBezTo>
                    <a:pt x="1870" y="2984"/>
                    <a:pt x="1953" y="2912"/>
                    <a:pt x="2049" y="2829"/>
                  </a:cubicBezTo>
                  <a:cubicBezTo>
                    <a:pt x="2358" y="2579"/>
                    <a:pt x="2715" y="2400"/>
                    <a:pt x="3049" y="2174"/>
                  </a:cubicBezTo>
                  <a:cubicBezTo>
                    <a:pt x="3168" y="2103"/>
                    <a:pt x="3263" y="2019"/>
                    <a:pt x="3382" y="1936"/>
                  </a:cubicBezTo>
                  <a:cubicBezTo>
                    <a:pt x="3489" y="1865"/>
                    <a:pt x="3585" y="1757"/>
                    <a:pt x="3620" y="1638"/>
                  </a:cubicBezTo>
                  <a:cubicBezTo>
                    <a:pt x="3763" y="1281"/>
                    <a:pt x="3715" y="912"/>
                    <a:pt x="3656" y="543"/>
                  </a:cubicBezTo>
                  <a:cubicBezTo>
                    <a:pt x="3620" y="412"/>
                    <a:pt x="3585" y="269"/>
                    <a:pt x="3489" y="150"/>
                  </a:cubicBezTo>
                  <a:cubicBezTo>
                    <a:pt x="3382" y="43"/>
                    <a:pt x="3239" y="19"/>
                    <a:pt x="3084" y="19"/>
                  </a:cubicBezTo>
                  <a:lnTo>
                    <a:pt x="3049" y="19"/>
                  </a:lnTo>
                  <a:cubicBezTo>
                    <a:pt x="3025" y="5"/>
                    <a:pt x="2997" y="0"/>
                    <a:pt x="296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3207;p83">
              <a:extLst>
                <a:ext uri="{FF2B5EF4-FFF2-40B4-BE49-F238E27FC236}">
                  <a16:creationId xmlns:a16="http://schemas.microsoft.com/office/drawing/2014/main" id="{823947EC-94EA-4D88-B330-A80B5F528477}"/>
                </a:ext>
              </a:extLst>
            </p:cNvPr>
            <p:cNvSpPr/>
            <p:nvPr/>
          </p:nvSpPr>
          <p:spPr>
            <a:xfrm>
              <a:off x="4490425" y="2984425"/>
              <a:ext cx="147675" cy="103525"/>
            </a:xfrm>
            <a:custGeom>
              <a:avLst/>
              <a:gdLst/>
              <a:ahLst/>
              <a:cxnLst/>
              <a:rect l="l" t="t" r="r" b="b"/>
              <a:pathLst>
                <a:path w="5907" h="4141" extrusionOk="0">
                  <a:moveTo>
                    <a:pt x="3346" y="2846"/>
                  </a:moveTo>
                  <a:cubicBezTo>
                    <a:pt x="3334" y="2846"/>
                    <a:pt x="3323" y="2858"/>
                    <a:pt x="3311" y="2882"/>
                  </a:cubicBezTo>
                  <a:cubicBezTo>
                    <a:pt x="3323" y="2882"/>
                    <a:pt x="3334" y="2858"/>
                    <a:pt x="3346" y="2846"/>
                  </a:cubicBezTo>
                  <a:close/>
                  <a:moveTo>
                    <a:pt x="941" y="3799"/>
                  </a:moveTo>
                  <a:lnTo>
                    <a:pt x="941" y="3799"/>
                  </a:lnTo>
                  <a:cubicBezTo>
                    <a:pt x="945" y="3807"/>
                    <a:pt x="949" y="3812"/>
                    <a:pt x="953" y="3816"/>
                  </a:cubicBezTo>
                  <a:lnTo>
                    <a:pt x="953" y="3816"/>
                  </a:lnTo>
                  <a:lnTo>
                    <a:pt x="941" y="3799"/>
                  </a:lnTo>
                  <a:close/>
                  <a:moveTo>
                    <a:pt x="953" y="3816"/>
                  </a:moveTo>
                  <a:lnTo>
                    <a:pt x="965" y="3834"/>
                  </a:lnTo>
                  <a:cubicBezTo>
                    <a:pt x="965" y="3826"/>
                    <a:pt x="960" y="3824"/>
                    <a:pt x="953" y="3816"/>
                  </a:cubicBezTo>
                  <a:close/>
                  <a:moveTo>
                    <a:pt x="5609" y="1"/>
                  </a:moveTo>
                  <a:cubicBezTo>
                    <a:pt x="5537" y="72"/>
                    <a:pt x="5442" y="131"/>
                    <a:pt x="5347" y="167"/>
                  </a:cubicBezTo>
                  <a:cubicBezTo>
                    <a:pt x="5263" y="215"/>
                    <a:pt x="5180" y="262"/>
                    <a:pt x="5097" y="310"/>
                  </a:cubicBezTo>
                  <a:cubicBezTo>
                    <a:pt x="4930" y="393"/>
                    <a:pt x="4763" y="489"/>
                    <a:pt x="4608" y="560"/>
                  </a:cubicBezTo>
                  <a:cubicBezTo>
                    <a:pt x="4192" y="727"/>
                    <a:pt x="3787" y="882"/>
                    <a:pt x="3346" y="1024"/>
                  </a:cubicBezTo>
                  <a:cubicBezTo>
                    <a:pt x="3132" y="1096"/>
                    <a:pt x="2918" y="1167"/>
                    <a:pt x="2692" y="1263"/>
                  </a:cubicBezTo>
                  <a:cubicBezTo>
                    <a:pt x="2489" y="1334"/>
                    <a:pt x="2275" y="1394"/>
                    <a:pt x="2072" y="1477"/>
                  </a:cubicBezTo>
                  <a:cubicBezTo>
                    <a:pt x="1822" y="1572"/>
                    <a:pt x="1584" y="1691"/>
                    <a:pt x="1346" y="1810"/>
                  </a:cubicBezTo>
                  <a:cubicBezTo>
                    <a:pt x="1144" y="1917"/>
                    <a:pt x="953" y="2036"/>
                    <a:pt x="763" y="2156"/>
                  </a:cubicBezTo>
                  <a:cubicBezTo>
                    <a:pt x="608" y="2239"/>
                    <a:pt x="465" y="2334"/>
                    <a:pt x="310" y="2429"/>
                  </a:cubicBezTo>
                  <a:cubicBezTo>
                    <a:pt x="286" y="2465"/>
                    <a:pt x="251" y="2477"/>
                    <a:pt x="227" y="2513"/>
                  </a:cubicBezTo>
                  <a:cubicBezTo>
                    <a:pt x="167" y="2548"/>
                    <a:pt x="108" y="2596"/>
                    <a:pt x="60" y="2656"/>
                  </a:cubicBezTo>
                  <a:cubicBezTo>
                    <a:pt x="1" y="2751"/>
                    <a:pt x="1" y="2846"/>
                    <a:pt x="13" y="2953"/>
                  </a:cubicBezTo>
                  <a:cubicBezTo>
                    <a:pt x="36" y="3049"/>
                    <a:pt x="108" y="3132"/>
                    <a:pt x="167" y="3203"/>
                  </a:cubicBezTo>
                  <a:cubicBezTo>
                    <a:pt x="191" y="3251"/>
                    <a:pt x="239" y="3299"/>
                    <a:pt x="286" y="3322"/>
                  </a:cubicBezTo>
                  <a:cubicBezTo>
                    <a:pt x="358" y="3406"/>
                    <a:pt x="465" y="3477"/>
                    <a:pt x="548" y="3537"/>
                  </a:cubicBezTo>
                  <a:cubicBezTo>
                    <a:pt x="691" y="3620"/>
                    <a:pt x="822" y="3715"/>
                    <a:pt x="941" y="3799"/>
                  </a:cubicBezTo>
                  <a:cubicBezTo>
                    <a:pt x="989" y="3834"/>
                    <a:pt x="1013" y="3858"/>
                    <a:pt x="1060" y="3894"/>
                  </a:cubicBezTo>
                  <a:cubicBezTo>
                    <a:pt x="1108" y="3918"/>
                    <a:pt x="1168" y="3941"/>
                    <a:pt x="1227" y="3941"/>
                  </a:cubicBezTo>
                  <a:cubicBezTo>
                    <a:pt x="1203" y="3977"/>
                    <a:pt x="1227" y="4025"/>
                    <a:pt x="1239" y="4049"/>
                  </a:cubicBezTo>
                  <a:cubicBezTo>
                    <a:pt x="1269" y="4109"/>
                    <a:pt x="1328" y="4141"/>
                    <a:pt x="1388" y="4141"/>
                  </a:cubicBezTo>
                  <a:cubicBezTo>
                    <a:pt x="1423" y="4141"/>
                    <a:pt x="1458" y="4130"/>
                    <a:pt x="1489" y="4108"/>
                  </a:cubicBezTo>
                  <a:cubicBezTo>
                    <a:pt x="1739" y="3977"/>
                    <a:pt x="2001" y="3799"/>
                    <a:pt x="2239" y="3632"/>
                  </a:cubicBezTo>
                  <a:cubicBezTo>
                    <a:pt x="2477" y="3477"/>
                    <a:pt x="2692" y="3299"/>
                    <a:pt x="2918" y="3120"/>
                  </a:cubicBezTo>
                  <a:cubicBezTo>
                    <a:pt x="3037" y="3025"/>
                    <a:pt x="3168" y="2918"/>
                    <a:pt x="3287" y="2834"/>
                  </a:cubicBezTo>
                  <a:lnTo>
                    <a:pt x="3275" y="2834"/>
                  </a:lnTo>
                  <a:cubicBezTo>
                    <a:pt x="3501" y="2656"/>
                    <a:pt x="3727" y="2477"/>
                    <a:pt x="3930" y="2287"/>
                  </a:cubicBezTo>
                  <a:cubicBezTo>
                    <a:pt x="4156" y="2084"/>
                    <a:pt x="4394" y="1906"/>
                    <a:pt x="4620" y="1715"/>
                  </a:cubicBezTo>
                  <a:cubicBezTo>
                    <a:pt x="4751" y="1608"/>
                    <a:pt x="4870" y="1489"/>
                    <a:pt x="4989" y="1370"/>
                  </a:cubicBezTo>
                  <a:cubicBezTo>
                    <a:pt x="5108" y="1263"/>
                    <a:pt x="5216" y="1132"/>
                    <a:pt x="5311" y="1024"/>
                  </a:cubicBezTo>
                  <a:cubicBezTo>
                    <a:pt x="5418" y="905"/>
                    <a:pt x="5537" y="798"/>
                    <a:pt x="5644" y="691"/>
                  </a:cubicBezTo>
                  <a:cubicBezTo>
                    <a:pt x="5728" y="596"/>
                    <a:pt x="5835" y="501"/>
                    <a:pt x="5882" y="358"/>
                  </a:cubicBezTo>
                  <a:cubicBezTo>
                    <a:pt x="5906" y="239"/>
                    <a:pt x="5847" y="120"/>
                    <a:pt x="5751" y="48"/>
                  </a:cubicBezTo>
                  <a:cubicBezTo>
                    <a:pt x="5704" y="24"/>
                    <a:pt x="5656" y="1"/>
                    <a:pt x="560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3208;p83">
              <a:extLst>
                <a:ext uri="{FF2B5EF4-FFF2-40B4-BE49-F238E27FC236}">
                  <a16:creationId xmlns:a16="http://schemas.microsoft.com/office/drawing/2014/main" id="{1D87E4C9-52E6-4002-A64D-72AE23746A92}"/>
                </a:ext>
              </a:extLst>
            </p:cNvPr>
            <p:cNvSpPr/>
            <p:nvPr/>
          </p:nvSpPr>
          <p:spPr>
            <a:xfrm>
              <a:off x="4572575" y="3034725"/>
              <a:ext cx="178025" cy="190525"/>
            </a:xfrm>
            <a:custGeom>
              <a:avLst/>
              <a:gdLst/>
              <a:ahLst/>
              <a:cxnLst/>
              <a:rect l="l" t="t" r="r" b="b"/>
              <a:pathLst>
                <a:path w="7121" h="7621" extrusionOk="0">
                  <a:moveTo>
                    <a:pt x="5049" y="1"/>
                  </a:moveTo>
                  <a:cubicBezTo>
                    <a:pt x="4894" y="1"/>
                    <a:pt x="4787" y="144"/>
                    <a:pt x="4680" y="239"/>
                  </a:cubicBezTo>
                  <a:lnTo>
                    <a:pt x="4632" y="298"/>
                  </a:lnTo>
                  <a:lnTo>
                    <a:pt x="4597" y="358"/>
                  </a:lnTo>
                  <a:cubicBezTo>
                    <a:pt x="4478" y="501"/>
                    <a:pt x="4359" y="632"/>
                    <a:pt x="4239" y="751"/>
                  </a:cubicBezTo>
                  <a:cubicBezTo>
                    <a:pt x="4156" y="822"/>
                    <a:pt x="4085" y="894"/>
                    <a:pt x="4025" y="977"/>
                  </a:cubicBezTo>
                  <a:cubicBezTo>
                    <a:pt x="3942" y="1072"/>
                    <a:pt x="3847" y="1167"/>
                    <a:pt x="3739" y="1275"/>
                  </a:cubicBezTo>
                  <a:lnTo>
                    <a:pt x="3537" y="1477"/>
                  </a:lnTo>
                  <a:lnTo>
                    <a:pt x="3323" y="1691"/>
                  </a:lnTo>
                  <a:cubicBezTo>
                    <a:pt x="3180" y="1834"/>
                    <a:pt x="3025" y="2001"/>
                    <a:pt x="2882" y="2144"/>
                  </a:cubicBezTo>
                  <a:lnTo>
                    <a:pt x="2656" y="2406"/>
                  </a:lnTo>
                  <a:cubicBezTo>
                    <a:pt x="2501" y="2560"/>
                    <a:pt x="2358" y="2727"/>
                    <a:pt x="2192" y="2894"/>
                  </a:cubicBezTo>
                  <a:cubicBezTo>
                    <a:pt x="2013" y="3084"/>
                    <a:pt x="1822" y="3263"/>
                    <a:pt x="1632" y="3442"/>
                  </a:cubicBezTo>
                  <a:lnTo>
                    <a:pt x="1477" y="3596"/>
                  </a:lnTo>
                  <a:lnTo>
                    <a:pt x="1453" y="3620"/>
                  </a:lnTo>
                  <a:cubicBezTo>
                    <a:pt x="1191" y="3858"/>
                    <a:pt x="941" y="4108"/>
                    <a:pt x="715" y="4370"/>
                  </a:cubicBezTo>
                  <a:cubicBezTo>
                    <a:pt x="632" y="4454"/>
                    <a:pt x="560" y="4549"/>
                    <a:pt x="477" y="4644"/>
                  </a:cubicBezTo>
                  <a:cubicBezTo>
                    <a:pt x="346" y="4811"/>
                    <a:pt x="203" y="4977"/>
                    <a:pt x="48" y="5120"/>
                  </a:cubicBezTo>
                  <a:cubicBezTo>
                    <a:pt x="25" y="5144"/>
                    <a:pt x="25" y="5180"/>
                    <a:pt x="1" y="5216"/>
                  </a:cubicBezTo>
                  <a:cubicBezTo>
                    <a:pt x="1" y="5239"/>
                    <a:pt x="25" y="5287"/>
                    <a:pt x="48" y="5299"/>
                  </a:cubicBezTo>
                  <a:cubicBezTo>
                    <a:pt x="84" y="5335"/>
                    <a:pt x="108" y="5335"/>
                    <a:pt x="144" y="5335"/>
                  </a:cubicBezTo>
                  <a:cubicBezTo>
                    <a:pt x="168" y="5335"/>
                    <a:pt x="179" y="5335"/>
                    <a:pt x="215" y="5323"/>
                  </a:cubicBezTo>
                  <a:cubicBezTo>
                    <a:pt x="227" y="5442"/>
                    <a:pt x="275" y="5525"/>
                    <a:pt x="322" y="5597"/>
                  </a:cubicBezTo>
                  <a:lnTo>
                    <a:pt x="453" y="5823"/>
                  </a:lnTo>
                  <a:cubicBezTo>
                    <a:pt x="572" y="6013"/>
                    <a:pt x="679" y="6216"/>
                    <a:pt x="751" y="6370"/>
                  </a:cubicBezTo>
                  <a:lnTo>
                    <a:pt x="799" y="6478"/>
                  </a:lnTo>
                  <a:lnTo>
                    <a:pt x="882" y="6704"/>
                  </a:lnTo>
                  <a:lnTo>
                    <a:pt x="941" y="6835"/>
                  </a:lnTo>
                  <a:cubicBezTo>
                    <a:pt x="989" y="6906"/>
                    <a:pt x="1013" y="6990"/>
                    <a:pt x="1049" y="7061"/>
                  </a:cubicBezTo>
                  <a:cubicBezTo>
                    <a:pt x="1060" y="7121"/>
                    <a:pt x="1096" y="7180"/>
                    <a:pt x="1108" y="7240"/>
                  </a:cubicBezTo>
                  <a:cubicBezTo>
                    <a:pt x="1132" y="7323"/>
                    <a:pt x="1156" y="7406"/>
                    <a:pt x="1191" y="7490"/>
                  </a:cubicBezTo>
                  <a:cubicBezTo>
                    <a:pt x="1227" y="7585"/>
                    <a:pt x="1299" y="7621"/>
                    <a:pt x="1394" y="7621"/>
                  </a:cubicBezTo>
                  <a:cubicBezTo>
                    <a:pt x="1489" y="7609"/>
                    <a:pt x="1525" y="7585"/>
                    <a:pt x="1549" y="7549"/>
                  </a:cubicBezTo>
                  <a:cubicBezTo>
                    <a:pt x="1596" y="7525"/>
                    <a:pt x="1632" y="7502"/>
                    <a:pt x="1656" y="7478"/>
                  </a:cubicBezTo>
                  <a:cubicBezTo>
                    <a:pt x="1703" y="7442"/>
                    <a:pt x="1727" y="7430"/>
                    <a:pt x="1775" y="7406"/>
                  </a:cubicBezTo>
                  <a:cubicBezTo>
                    <a:pt x="1930" y="7299"/>
                    <a:pt x="2061" y="7180"/>
                    <a:pt x="2203" y="7061"/>
                  </a:cubicBezTo>
                  <a:cubicBezTo>
                    <a:pt x="2287" y="7002"/>
                    <a:pt x="2346" y="6942"/>
                    <a:pt x="2418" y="6871"/>
                  </a:cubicBezTo>
                  <a:cubicBezTo>
                    <a:pt x="2489" y="6787"/>
                    <a:pt x="2561" y="6716"/>
                    <a:pt x="2656" y="6656"/>
                  </a:cubicBezTo>
                  <a:lnTo>
                    <a:pt x="2823" y="6525"/>
                  </a:lnTo>
                  <a:cubicBezTo>
                    <a:pt x="2894" y="6466"/>
                    <a:pt x="2965" y="6394"/>
                    <a:pt x="3061" y="6335"/>
                  </a:cubicBezTo>
                  <a:lnTo>
                    <a:pt x="3180" y="6240"/>
                  </a:lnTo>
                  <a:cubicBezTo>
                    <a:pt x="3323" y="6132"/>
                    <a:pt x="3477" y="6013"/>
                    <a:pt x="3608" y="5894"/>
                  </a:cubicBezTo>
                  <a:cubicBezTo>
                    <a:pt x="3775" y="5751"/>
                    <a:pt x="3930" y="5620"/>
                    <a:pt x="4097" y="5478"/>
                  </a:cubicBezTo>
                  <a:cubicBezTo>
                    <a:pt x="4287" y="5299"/>
                    <a:pt x="4489" y="5120"/>
                    <a:pt x="4680" y="4930"/>
                  </a:cubicBezTo>
                  <a:cubicBezTo>
                    <a:pt x="4811" y="4799"/>
                    <a:pt x="4942" y="4668"/>
                    <a:pt x="5097" y="4525"/>
                  </a:cubicBezTo>
                  <a:cubicBezTo>
                    <a:pt x="5263" y="4382"/>
                    <a:pt x="5406" y="4227"/>
                    <a:pt x="5561" y="4084"/>
                  </a:cubicBezTo>
                  <a:lnTo>
                    <a:pt x="5716" y="3906"/>
                  </a:lnTo>
                  <a:cubicBezTo>
                    <a:pt x="5823" y="3799"/>
                    <a:pt x="5918" y="3680"/>
                    <a:pt x="6013" y="3573"/>
                  </a:cubicBezTo>
                  <a:lnTo>
                    <a:pt x="6097" y="3501"/>
                  </a:lnTo>
                  <a:cubicBezTo>
                    <a:pt x="6156" y="3442"/>
                    <a:pt x="6216" y="3382"/>
                    <a:pt x="6252" y="3322"/>
                  </a:cubicBezTo>
                  <a:cubicBezTo>
                    <a:pt x="6347" y="3215"/>
                    <a:pt x="6430" y="3096"/>
                    <a:pt x="6525" y="2977"/>
                  </a:cubicBezTo>
                  <a:cubicBezTo>
                    <a:pt x="6668" y="2775"/>
                    <a:pt x="6811" y="2560"/>
                    <a:pt x="6906" y="2382"/>
                  </a:cubicBezTo>
                  <a:lnTo>
                    <a:pt x="7002" y="2203"/>
                  </a:lnTo>
                  <a:cubicBezTo>
                    <a:pt x="7061" y="2084"/>
                    <a:pt x="7121" y="1941"/>
                    <a:pt x="7085" y="1787"/>
                  </a:cubicBezTo>
                  <a:cubicBezTo>
                    <a:pt x="7073" y="1668"/>
                    <a:pt x="6990" y="1584"/>
                    <a:pt x="6930" y="1513"/>
                  </a:cubicBezTo>
                  <a:cubicBezTo>
                    <a:pt x="6811" y="1394"/>
                    <a:pt x="6668" y="1287"/>
                    <a:pt x="6549" y="1191"/>
                  </a:cubicBezTo>
                  <a:cubicBezTo>
                    <a:pt x="6478" y="1132"/>
                    <a:pt x="6418" y="1072"/>
                    <a:pt x="6371" y="1037"/>
                  </a:cubicBezTo>
                  <a:cubicBezTo>
                    <a:pt x="6299" y="953"/>
                    <a:pt x="6228" y="882"/>
                    <a:pt x="6156" y="822"/>
                  </a:cubicBezTo>
                  <a:cubicBezTo>
                    <a:pt x="6037" y="715"/>
                    <a:pt x="5942" y="632"/>
                    <a:pt x="5871" y="536"/>
                  </a:cubicBezTo>
                  <a:cubicBezTo>
                    <a:pt x="5775" y="453"/>
                    <a:pt x="5692" y="358"/>
                    <a:pt x="5597" y="286"/>
                  </a:cubicBezTo>
                  <a:cubicBezTo>
                    <a:pt x="5537" y="227"/>
                    <a:pt x="5478" y="179"/>
                    <a:pt x="5418" y="120"/>
                  </a:cubicBezTo>
                  <a:cubicBezTo>
                    <a:pt x="5251" y="48"/>
                    <a:pt x="5156" y="1"/>
                    <a:pt x="504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3209;p83">
              <a:extLst>
                <a:ext uri="{FF2B5EF4-FFF2-40B4-BE49-F238E27FC236}">
                  <a16:creationId xmlns:a16="http://schemas.microsoft.com/office/drawing/2014/main" id="{3573417E-30E7-4E39-BC99-46B33675C2A3}"/>
                </a:ext>
              </a:extLst>
            </p:cNvPr>
            <p:cNvSpPr/>
            <p:nvPr/>
          </p:nvSpPr>
          <p:spPr>
            <a:xfrm>
              <a:off x="4625875" y="3156475"/>
              <a:ext cx="180100" cy="190225"/>
            </a:xfrm>
            <a:custGeom>
              <a:avLst/>
              <a:gdLst/>
              <a:ahLst/>
              <a:cxnLst/>
              <a:rect l="l" t="t" r="r" b="b"/>
              <a:pathLst>
                <a:path w="7204" h="7609" extrusionOk="0">
                  <a:moveTo>
                    <a:pt x="6715" y="0"/>
                  </a:moveTo>
                  <a:cubicBezTo>
                    <a:pt x="6668" y="0"/>
                    <a:pt x="6632" y="12"/>
                    <a:pt x="6596" y="36"/>
                  </a:cubicBezTo>
                  <a:cubicBezTo>
                    <a:pt x="6548" y="48"/>
                    <a:pt x="6537" y="96"/>
                    <a:pt x="6513" y="119"/>
                  </a:cubicBezTo>
                  <a:cubicBezTo>
                    <a:pt x="6465" y="179"/>
                    <a:pt x="6429" y="227"/>
                    <a:pt x="6394" y="286"/>
                  </a:cubicBezTo>
                  <a:cubicBezTo>
                    <a:pt x="6251" y="477"/>
                    <a:pt x="6132" y="643"/>
                    <a:pt x="6013" y="810"/>
                  </a:cubicBezTo>
                  <a:lnTo>
                    <a:pt x="5798" y="1072"/>
                  </a:lnTo>
                  <a:cubicBezTo>
                    <a:pt x="5739" y="1131"/>
                    <a:pt x="5679" y="1203"/>
                    <a:pt x="5632" y="1262"/>
                  </a:cubicBezTo>
                  <a:cubicBezTo>
                    <a:pt x="5501" y="1429"/>
                    <a:pt x="5346" y="1608"/>
                    <a:pt x="5203" y="1751"/>
                  </a:cubicBezTo>
                  <a:lnTo>
                    <a:pt x="5036" y="1953"/>
                  </a:lnTo>
                  <a:cubicBezTo>
                    <a:pt x="4810" y="2203"/>
                    <a:pt x="4584" y="2441"/>
                    <a:pt x="4346" y="2679"/>
                  </a:cubicBezTo>
                  <a:cubicBezTo>
                    <a:pt x="4167" y="2846"/>
                    <a:pt x="4012" y="3024"/>
                    <a:pt x="3834" y="3167"/>
                  </a:cubicBezTo>
                  <a:lnTo>
                    <a:pt x="3679" y="3298"/>
                  </a:lnTo>
                  <a:cubicBezTo>
                    <a:pt x="3560" y="3405"/>
                    <a:pt x="3441" y="3513"/>
                    <a:pt x="3310" y="3620"/>
                  </a:cubicBezTo>
                  <a:cubicBezTo>
                    <a:pt x="3239" y="3679"/>
                    <a:pt x="3143" y="3751"/>
                    <a:pt x="3060" y="3810"/>
                  </a:cubicBezTo>
                  <a:cubicBezTo>
                    <a:pt x="2965" y="3870"/>
                    <a:pt x="2893" y="3941"/>
                    <a:pt x="2798" y="4001"/>
                  </a:cubicBezTo>
                  <a:cubicBezTo>
                    <a:pt x="2703" y="4072"/>
                    <a:pt x="2608" y="4167"/>
                    <a:pt x="2524" y="4239"/>
                  </a:cubicBezTo>
                  <a:lnTo>
                    <a:pt x="2286" y="4429"/>
                  </a:lnTo>
                  <a:cubicBezTo>
                    <a:pt x="2167" y="4537"/>
                    <a:pt x="2024" y="4644"/>
                    <a:pt x="1905" y="4751"/>
                  </a:cubicBezTo>
                  <a:cubicBezTo>
                    <a:pt x="1667" y="4941"/>
                    <a:pt x="1429" y="5144"/>
                    <a:pt x="1191" y="5346"/>
                  </a:cubicBezTo>
                  <a:lnTo>
                    <a:pt x="583" y="5799"/>
                  </a:lnTo>
                  <a:lnTo>
                    <a:pt x="631" y="5787"/>
                  </a:lnTo>
                  <a:lnTo>
                    <a:pt x="631" y="5787"/>
                  </a:lnTo>
                  <a:lnTo>
                    <a:pt x="524" y="5846"/>
                  </a:lnTo>
                  <a:cubicBezTo>
                    <a:pt x="357" y="5965"/>
                    <a:pt x="202" y="6084"/>
                    <a:pt x="60" y="6239"/>
                  </a:cubicBezTo>
                  <a:cubicBezTo>
                    <a:pt x="24" y="6299"/>
                    <a:pt x="0" y="6370"/>
                    <a:pt x="36" y="6442"/>
                  </a:cubicBezTo>
                  <a:lnTo>
                    <a:pt x="36" y="6513"/>
                  </a:lnTo>
                  <a:cubicBezTo>
                    <a:pt x="60" y="6715"/>
                    <a:pt x="179" y="6846"/>
                    <a:pt x="274" y="6930"/>
                  </a:cubicBezTo>
                  <a:cubicBezTo>
                    <a:pt x="322" y="6977"/>
                    <a:pt x="357" y="7013"/>
                    <a:pt x="393" y="7049"/>
                  </a:cubicBezTo>
                  <a:lnTo>
                    <a:pt x="441" y="7096"/>
                  </a:lnTo>
                  <a:cubicBezTo>
                    <a:pt x="512" y="7168"/>
                    <a:pt x="595" y="7251"/>
                    <a:pt x="691" y="7311"/>
                  </a:cubicBezTo>
                  <a:cubicBezTo>
                    <a:pt x="869" y="7430"/>
                    <a:pt x="1036" y="7513"/>
                    <a:pt x="1191" y="7561"/>
                  </a:cubicBezTo>
                  <a:cubicBezTo>
                    <a:pt x="1298" y="7585"/>
                    <a:pt x="1405" y="7585"/>
                    <a:pt x="1488" y="7608"/>
                  </a:cubicBezTo>
                  <a:lnTo>
                    <a:pt x="1846" y="7608"/>
                  </a:lnTo>
                  <a:cubicBezTo>
                    <a:pt x="2322" y="7585"/>
                    <a:pt x="2786" y="7454"/>
                    <a:pt x="3191" y="7227"/>
                  </a:cubicBezTo>
                  <a:cubicBezTo>
                    <a:pt x="3358" y="7132"/>
                    <a:pt x="3512" y="7025"/>
                    <a:pt x="3679" y="6906"/>
                  </a:cubicBezTo>
                  <a:lnTo>
                    <a:pt x="3774" y="6846"/>
                  </a:lnTo>
                  <a:cubicBezTo>
                    <a:pt x="4012" y="6680"/>
                    <a:pt x="4191" y="6537"/>
                    <a:pt x="4346" y="6370"/>
                  </a:cubicBezTo>
                  <a:lnTo>
                    <a:pt x="4810" y="5906"/>
                  </a:lnTo>
                  <a:cubicBezTo>
                    <a:pt x="4977" y="5739"/>
                    <a:pt x="5144" y="5561"/>
                    <a:pt x="5286" y="5358"/>
                  </a:cubicBezTo>
                  <a:cubicBezTo>
                    <a:pt x="5441" y="5168"/>
                    <a:pt x="5584" y="4989"/>
                    <a:pt x="5751" y="4810"/>
                  </a:cubicBezTo>
                  <a:cubicBezTo>
                    <a:pt x="5941" y="4584"/>
                    <a:pt x="6108" y="4394"/>
                    <a:pt x="6239" y="4215"/>
                  </a:cubicBezTo>
                  <a:cubicBezTo>
                    <a:pt x="6525" y="3822"/>
                    <a:pt x="6751" y="3405"/>
                    <a:pt x="6906" y="2965"/>
                  </a:cubicBezTo>
                  <a:cubicBezTo>
                    <a:pt x="6989" y="2739"/>
                    <a:pt x="7060" y="2513"/>
                    <a:pt x="7120" y="2286"/>
                  </a:cubicBezTo>
                  <a:cubicBezTo>
                    <a:pt x="7180" y="2036"/>
                    <a:pt x="7203" y="1810"/>
                    <a:pt x="7203" y="1608"/>
                  </a:cubicBezTo>
                  <a:cubicBezTo>
                    <a:pt x="7203" y="1417"/>
                    <a:pt x="7168" y="1203"/>
                    <a:pt x="7132" y="1012"/>
                  </a:cubicBezTo>
                  <a:lnTo>
                    <a:pt x="7108" y="881"/>
                  </a:lnTo>
                  <a:cubicBezTo>
                    <a:pt x="7072" y="715"/>
                    <a:pt x="7060" y="596"/>
                    <a:pt x="7049" y="465"/>
                  </a:cubicBezTo>
                  <a:lnTo>
                    <a:pt x="7049" y="417"/>
                  </a:lnTo>
                  <a:cubicBezTo>
                    <a:pt x="7025" y="310"/>
                    <a:pt x="7013" y="179"/>
                    <a:pt x="6929" y="107"/>
                  </a:cubicBezTo>
                  <a:cubicBezTo>
                    <a:pt x="6822" y="12"/>
                    <a:pt x="6775" y="0"/>
                    <a:pt x="671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3210;p83">
              <a:extLst>
                <a:ext uri="{FF2B5EF4-FFF2-40B4-BE49-F238E27FC236}">
                  <a16:creationId xmlns:a16="http://schemas.microsoft.com/office/drawing/2014/main" id="{EE23477E-7371-4F44-8A8C-269DEF14CBBF}"/>
                </a:ext>
              </a:extLst>
            </p:cNvPr>
            <p:cNvSpPr/>
            <p:nvPr/>
          </p:nvSpPr>
          <p:spPr>
            <a:xfrm>
              <a:off x="4423450" y="3077600"/>
              <a:ext cx="111050" cy="88600"/>
            </a:xfrm>
            <a:custGeom>
              <a:avLst/>
              <a:gdLst/>
              <a:ahLst/>
              <a:cxnLst/>
              <a:rect l="l" t="t" r="r" b="b"/>
              <a:pathLst>
                <a:path w="4442" h="3544" extrusionOk="0">
                  <a:moveTo>
                    <a:pt x="2108" y="750"/>
                  </a:moveTo>
                  <a:cubicBezTo>
                    <a:pt x="2084" y="762"/>
                    <a:pt x="2072" y="762"/>
                    <a:pt x="2072" y="774"/>
                  </a:cubicBezTo>
                  <a:lnTo>
                    <a:pt x="2108" y="750"/>
                  </a:lnTo>
                  <a:close/>
                  <a:moveTo>
                    <a:pt x="3632" y="1250"/>
                  </a:moveTo>
                  <a:cubicBezTo>
                    <a:pt x="3627" y="1255"/>
                    <a:pt x="3622" y="1258"/>
                    <a:pt x="3617" y="1262"/>
                  </a:cubicBezTo>
                  <a:lnTo>
                    <a:pt x="3617" y="1262"/>
                  </a:lnTo>
                  <a:cubicBezTo>
                    <a:pt x="3622" y="1254"/>
                    <a:pt x="3625" y="1250"/>
                    <a:pt x="3632" y="1250"/>
                  </a:cubicBezTo>
                  <a:close/>
                  <a:moveTo>
                    <a:pt x="3144" y="0"/>
                  </a:moveTo>
                  <a:cubicBezTo>
                    <a:pt x="3096" y="12"/>
                    <a:pt x="3025" y="48"/>
                    <a:pt x="2954" y="95"/>
                  </a:cubicBezTo>
                  <a:cubicBezTo>
                    <a:pt x="2858" y="155"/>
                    <a:pt x="2775" y="214"/>
                    <a:pt x="2680" y="286"/>
                  </a:cubicBezTo>
                  <a:cubicBezTo>
                    <a:pt x="2668" y="298"/>
                    <a:pt x="2656" y="298"/>
                    <a:pt x="2656" y="310"/>
                  </a:cubicBezTo>
                  <a:cubicBezTo>
                    <a:pt x="2644" y="334"/>
                    <a:pt x="2620" y="334"/>
                    <a:pt x="2608" y="345"/>
                  </a:cubicBezTo>
                  <a:cubicBezTo>
                    <a:pt x="2561" y="369"/>
                    <a:pt x="2537" y="405"/>
                    <a:pt x="2489" y="453"/>
                  </a:cubicBezTo>
                  <a:cubicBezTo>
                    <a:pt x="2346" y="572"/>
                    <a:pt x="2203" y="691"/>
                    <a:pt x="2061" y="786"/>
                  </a:cubicBezTo>
                  <a:cubicBezTo>
                    <a:pt x="1882" y="893"/>
                    <a:pt x="1715" y="1000"/>
                    <a:pt x="1537" y="1084"/>
                  </a:cubicBezTo>
                  <a:cubicBezTo>
                    <a:pt x="1310" y="1226"/>
                    <a:pt x="1108" y="1346"/>
                    <a:pt x="882" y="1477"/>
                  </a:cubicBezTo>
                  <a:cubicBezTo>
                    <a:pt x="668" y="1596"/>
                    <a:pt x="453" y="1715"/>
                    <a:pt x="239" y="1834"/>
                  </a:cubicBezTo>
                  <a:cubicBezTo>
                    <a:pt x="215" y="1846"/>
                    <a:pt x="179" y="1881"/>
                    <a:pt x="156" y="1905"/>
                  </a:cubicBezTo>
                  <a:cubicBezTo>
                    <a:pt x="37" y="1977"/>
                    <a:pt x="1" y="2143"/>
                    <a:pt x="60" y="2262"/>
                  </a:cubicBezTo>
                  <a:cubicBezTo>
                    <a:pt x="120" y="2369"/>
                    <a:pt x="227" y="2441"/>
                    <a:pt x="334" y="2500"/>
                  </a:cubicBezTo>
                  <a:cubicBezTo>
                    <a:pt x="441" y="2596"/>
                    <a:pt x="525" y="2679"/>
                    <a:pt x="620" y="2786"/>
                  </a:cubicBezTo>
                  <a:cubicBezTo>
                    <a:pt x="715" y="2905"/>
                    <a:pt x="810" y="3024"/>
                    <a:pt x="918" y="3131"/>
                  </a:cubicBezTo>
                  <a:cubicBezTo>
                    <a:pt x="953" y="3167"/>
                    <a:pt x="1013" y="3203"/>
                    <a:pt x="1060" y="3227"/>
                  </a:cubicBezTo>
                  <a:cubicBezTo>
                    <a:pt x="1049" y="3251"/>
                    <a:pt x="1013" y="3251"/>
                    <a:pt x="1001" y="3262"/>
                  </a:cubicBezTo>
                  <a:cubicBezTo>
                    <a:pt x="929" y="3310"/>
                    <a:pt x="894" y="3393"/>
                    <a:pt x="941" y="3465"/>
                  </a:cubicBezTo>
                  <a:cubicBezTo>
                    <a:pt x="973" y="3519"/>
                    <a:pt x="1019" y="3543"/>
                    <a:pt x="1071" y="3543"/>
                  </a:cubicBezTo>
                  <a:cubicBezTo>
                    <a:pt x="1098" y="3543"/>
                    <a:pt x="1127" y="3537"/>
                    <a:pt x="1156" y="3524"/>
                  </a:cubicBezTo>
                  <a:cubicBezTo>
                    <a:pt x="1334" y="3429"/>
                    <a:pt x="1525" y="3346"/>
                    <a:pt x="1715" y="3274"/>
                  </a:cubicBezTo>
                  <a:cubicBezTo>
                    <a:pt x="1906" y="3191"/>
                    <a:pt x="2108" y="3108"/>
                    <a:pt x="2299" y="3012"/>
                  </a:cubicBezTo>
                  <a:cubicBezTo>
                    <a:pt x="2489" y="2917"/>
                    <a:pt x="2680" y="2810"/>
                    <a:pt x="2858" y="2727"/>
                  </a:cubicBezTo>
                  <a:cubicBezTo>
                    <a:pt x="2954" y="2679"/>
                    <a:pt x="3061" y="2620"/>
                    <a:pt x="3144" y="2572"/>
                  </a:cubicBezTo>
                  <a:cubicBezTo>
                    <a:pt x="3251" y="2512"/>
                    <a:pt x="3370" y="2441"/>
                    <a:pt x="3477" y="2369"/>
                  </a:cubicBezTo>
                  <a:cubicBezTo>
                    <a:pt x="3668" y="2262"/>
                    <a:pt x="3847" y="2143"/>
                    <a:pt x="4013" y="2012"/>
                  </a:cubicBezTo>
                  <a:cubicBezTo>
                    <a:pt x="4097" y="1953"/>
                    <a:pt x="4168" y="1881"/>
                    <a:pt x="4251" y="1822"/>
                  </a:cubicBezTo>
                  <a:cubicBezTo>
                    <a:pt x="4275" y="1786"/>
                    <a:pt x="4311" y="1762"/>
                    <a:pt x="4323" y="1727"/>
                  </a:cubicBezTo>
                  <a:cubicBezTo>
                    <a:pt x="4347" y="1703"/>
                    <a:pt x="4370" y="1667"/>
                    <a:pt x="4394" y="1619"/>
                  </a:cubicBezTo>
                  <a:cubicBezTo>
                    <a:pt x="4430" y="1584"/>
                    <a:pt x="4442" y="1500"/>
                    <a:pt x="4442" y="1441"/>
                  </a:cubicBezTo>
                  <a:cubicBezTo>
                    <a:pt x="4442" y="1405"/>
                    <a:pt x="4430" y="1357"/>
                    <a:pt x="4406" y="1322"/>
                  </a:cubicBezTo>
                  <a:cubicBezTo>
                    <a:pt x="4394" y="1262"/>
                    <a:pt x="4370" y="1238"/>
                    <a:pt x="4335" y="1191"/>
                  </a:cubicBezTo>
                  <a:cubicBezTo>
                    <a:pt x="4287" y="1131"/>
                    <a:pt x="4228" y="1072"/>
                    <a:pt x="4192" y="1012"/>
                  </a:cubicBezTo>
                  <a:cubicBezTo>
                    <a:pt x="4097" y="941"/>
                    <a:pt x="4013" y="869"/>
                    <a:pt x="3930" y="774"/>
                  </a:cubicBezTo>
                  <a:lnTo>
                    <a:pt x="3894" y="726"/>
                  </a:lnTo>
                  <a:cubicBezTo>
                    <a:pt x="3894" y="691"/>
                    <a:pt x="3858" y="643"/>
                    <a:pt x="3847" y="595"/>
                  </a:cubicBezTo>
                  <a:cubicBezTo>
                    <a:pt x="3811" y="536"/>
                    <a:pt x="3751" y="488"/>
                    <a:pt x="3692" y="453"/>
                  </a:cubicBezTo>
                  <a:cubicBezTo>
                    <a:pt x="3680" y="453"/>
                    <a:pt x="3680" y="453"/>
                    <a:pt x="3668" y="429"/>
                  </a:cubicBezTo>
                  <a:cubicBezTo>
                    <a:pt x="3656" y="417"/>
                    <a:pt x="3620" y="405"/>
                    <a:pt x="3608" y="405"/>
                  </a:cubicBezTo>
                  <a:lnTo>
                    <a:pt x="3596" y="393"/>
                  </a:lnTo>
                  <a:lnTo>
                    <a:pt x="3418" y="167"/>
                  </a:lnTo>
                  <a:lnTo>
                    <a:pt x="3299" y="48"/>
                  </a:lnTo>
                  <a:cubicBezTo>
                    <a:pt x="3251" y="12"/>
                    <a:pt x="3192" y="0"/>
                    <a:pt x="31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3211;p83">
              <a:extLst>
                <a:ext uri="{FF2B5EF4-FFF2-40B4-BE49-F238E27FC236}">
                  <a16:creationId xmlns:a16="http://schemas.microsoft.com/office/drawing/2014/main" id="{ABDA9B13-7D88-4CA2-A8D7-68AA4BB0F212}"/>
                </a:ext>
              </a:extLst>
            </p:cNvPr>
            <p:cNvSpPr/>
            <p:nvPr/>
          </p:nvSpPr>
          <p:spPr>
            <a:xfrm>
              <a:off x="4490125" y="3189500"/>
              <a:ext cx="115225" cy="116350"/>
            </a:xfrm>
            <a:custGeom>
              <a:avLst/>
              <a:gdLst/>
              <a:ahLst/>
              <a:cxnLst/>
              <a:rect l="l" t="t" r="r" b="b"/>
              <a:pathLst>
                <a:path w="4609" h="4654" extrusionOk="0">
                  <a:moveTo>
                    <a:pt x="3382" y="1"/>
                  </a:moveTo>
                  <a:cubicBezTo>
                    <a:pt x="3263" y="1"/>
                    <a:pt x="3156" y="84"/>
                    <a:pt x="3073" y="156"/>
                  </a:cubicBezTo>
                  <a:cubicBezTo>
                    <a:pt x="2977" y="215"/>
                    <a:pt x="2870" y="287"/>
                    <a:pt x="2787" y="346"/>
                  </a:cubicBezTo>
                  <a:cubicBezTo>
                    <a:pt x="2727" y="382"/>
                    <a:pt x="2668" y="394"/>
                    <a:pt x="2608" y="418"/>
                  </a:cubicBezTo>
                  <a:cubicBezTo>
                    <a:pt x="2561" y="441"/>
                    <a:pt x="2513" y="441"/>
                    <a:pt x="2465" y="453"/>
                  </a:cubicBezTo>
                  <a:cubicBezTo>
                    <a:pt x="2334" y="477"/>
                    <a:pt x="2192" y="537"/>
                    <a:pt x="2049" y="584"/>
                  </a:cubicBezTo>
                  <a:cubicBezTo>
                    <a:pt x="1953" y="620"/>
                    <a:pt x="1858" y="656"/>
                    <a:pt x="1775" y="691"/>
                  </a:cubicBezTo>
                  <a:cubicBezTo>
                    <a:pt x="1561" y="775"/>
                    <a:pt x="1334" y="858"/>
                    <a:pt x="1132" y="941"/>
                  </a:cubicBezTo>
                  <a:cubicBezTo>
                    <a:pt x="1013" y="989"/>
                    <a:pt x="894" y="1037"/>
                    <a:pt x="775" y="1096"/>
                  </a:cubicBezTo>
                  <a:cubicBezTo>
                    <a:pt x="656" y="1132"/>
                    <a:pt x="537" y="1192"/>
                    <a:pt x="441" y="1275"/>
                  </a:cubicBezTo>
                  <a:cubicBezTo>
                    <a:pt x="429" y="1287"/>
                    <a:pt x="418" y="1311"/>
                    <a:pt x="406" y="1334"/>
                  </a:cubicBezTo>
                  <a:cubicBezTo>
                    <a:pt x="322" y="1334"/>
                    <a:pt x="251" y="1334"/>
                    <a:pt x="179" y="1346"/>
                  </a:cubicBezTo>
                  <a:cubicBezTo>
                    <a:pt x="120" y="1346"/>
                    <a:pt x="60" y="1394"/>
                    <a:pt x="48" y="1453"/>
                  </a:cubicBezTo>
                  <a:cubicBezTo>
                    <a:pt x="1" y="1525"/>
                    <a:pt x="13" y="1596"/>
                    <a:pt x="60" y="1668"/>
                  </a:cubicBezTo>
                  <a:lnTo>
                    <a:pt x="108" y="1763"/>
                  </a:lnTo>
                  <a:cubicBezTo>
                    <a:pt x="132" y="1811"/>
                    <a:pt x="167" y="1870"/>
                    <a:pt x="191" y="1930"/>
                  </a:cubicBezTo>
                  <a:cubicBezTo>
                    <a:pt x="191" y="1906"/>
                    <a:pt x="179" y="1894"/>
                    <a:pt x="179" y="1882"/>
                  </a:cubicBezTo>
                  <a:lnTo>
                    <a:pt x="179" y="1882"/>
                  </a:lnTo>
                  <a:cubicBezTo>
                    <a:pt x="287" y="2144"/>
                    <a:pt x="370" y="2430"/>
                    <a:pt x="441" y="2716"/>
                  </a:cubicBezTo>
                  <a:cubicBezTo>
                    <a:pt x="477" y="2846"/>
                    <a:pt x="525" y="2977"/>
                    <a:pt x="548" y="3097"/>
                  </a:cubicBezTo>
                  <a:cubicBezTo>
                    <a:pt x="596" y="3239"/>
                    <a:pt x="656" y="3370"/>
                    <a:pt x="715" y="3501"/>
                  </a:cubicBezTo>
                  <a:cubicBezTo>
                    <a:pt x="799" y="3728"/>
                    <a:pt x="894" y="3954"/>
                    <a:pt x="953" y="4192"/>
                  </a:cubicBezTo>
                  <a:cubicBezTo>
                    <a:pt x="977" y="4323"/>
                    <a:pt x="1037" y="4454"/>
                    <a:pt x="1156" y="4525"/>
                  </a:cubicBezTo>
                  <a:cubicBezTo>
                    <a:pt x="1156" y="4594"/>
                    <a:pt x="1196" y="4654"/>
                    <a:pt x="1262" y="4654"/>
                  </a:cubicBezTo>
                  <a:cubicBezTo>
                    <a:pt x="1277" y="4654"/>
                    <a:pt x="1293" y="4651"/>
                    <a:pt x="1310" y="4644"/>
                  </a:cubicBezTo>
                  <a:cubicBezTo>
                    <a:pt x="1382" y="4621"/>
                    <a:pt x="1477" y="4609"/>
                    <a:pt x="1561" y="4585"/>
                  </a:cubicBezTo>
                  <a:cubicBezTo>
                    <a:pt x="1656" y="4573"/>
                    <a:pt x="1751" y="4549"/>
                    <a:pt x="1846" y="4513"/>
                  </a:cubicBezTo>
                  <a:cubicBezTo>
                    <a:pt x="1870" y="4501"/>
                    <a:pt x="1906" y="4501"/>
                    <a:pt x="1930" y="4490"/>
                  </a:cubicBezTo>
                  <a:cubicBezTo>
                    <a:pt x="2156" y="4406"/>
                    <a:pt x="2370" y="4335"/>
                    <a:pt x="2573" y="4251"/>
                  </a:cubicBezTo>
                  <a:lnTo>
                    <a:pt x="2573" y="4251"/>
                  </a:lnTo>
                  <a:lnTo>
                    <a:pt x="2525" y="4263"/>
                  </a:lnTo>
                  <a:cubicBezTo>
                    <a:pt x="2727" y="4192"/>
                    <a:pt x="2918" y="4109"/>
                    <a:pt x="3108" y="4025"/>
                  </a:cubicBezTo>
                  <a:cubicBezTo>
                    <a:pt x="3346" y="3930"/>
                    <a:pt x="3561" y="3835"/>
                    <a:pt x="3775" y="3716"/>
                  </a:cubicBezTo>
                  <a:cubicBezTo>
                    <a:pt x="3942" y="3620"/>
                    <a:pt x="4120" y="3549"/>
                    <a:pt x="4299" y="3454"/>
                  </a:cubicBezTo>
                  <a:cubicBezTo>
                    <a:pt x="4358" y="3430"/>
                    <a:pt x="4418" y="3382"/>
                    <a:pt x="4478" y="3335"/>
                  </a:cubicBezTo>
                  <a:cubicBezTo>
                    <a:pt x="4609" y="3216"/>
                    <a:pt x="4585" y="3037"/>
                    <a:pt x="4549" y="2894"/>
                  </a:cubicBezTo>
                  <a:cubicBezTo>
                    <a:pt x="4525" y="2787"/>
                    <a:pt x="4478" y="2680"/>
                    <a:pt x="4454" y="2585"/>
                  </a:cubicBezTo>
                  <a:cubicBezTo>
                    <a:pt x="4418" y="2501"/>
                    <a:pt x="4406" y="2442"/>
                    <a:pt x="4394" y="2370"/>
                  </a:cubicBezTo>
                  <a:lnTo>
                    <a:pt x="4406" y="2346"/>
                  </a:lnTo>
                  <a:cubicBezTo>
                    <a:pt x="4430" y="2263"/>
                    <a:pt x="4418" y="2180"/>
                    <a:pt x="4406" y="2108"/>
                  </a:cubicBezTo>
                  <a:cubicBezTo>
                    <a:pt x="4394" y="2049"/>
                    <a:pt x="4358" y="1989"/>
                    <a:pt x="4311" y="1930"/>
                  </a:cubicBezTo>
                  <a:cubicBezTo>
                    <a:pt x="4358" y="1834"/>
                    <a:pt x="4370" y="1751"/>
                    <a:pt x="4370" y="1656"/>
                  </a:cubicBezTo>
                  <a:cubicBezTo>
                    <a:pt x="4370" y="1549"/>
                    <a:pt x="4347" y="1477"/>
                    <a:pt x="4299" y="1394"/>
                  </a:cubicBezTo>
                  <a:cubicBezTo>
                    <a:pt x="4275" y="1334"/>
                    <a:pt x="4192" y="1239"/>
                    <a:pt x="4120" y="1215"/>
                  </a:cubicBezTo>
                  <a:cubicBezTo>
                    <a:pt x="4108" y="1156"/>
                    <a:pt x="4108" y="1108"/>
                    <a:pt x="4097" y="1049"/>
                  </a:cubicBezTo>
                  <a:cubicBezTo>
                    <a:pt x="4073" y="953"/>
                    <a:pt x="4049" y="858"/>
                    <a:pt x="4037" y="763"/>
                  </a:cubicBezTo>
                  <a:cubicBezTo>
                    <a:pt x="3989" y="584"/>
                    <a:pt x="3882" y="406"/>
                    <a:pt x="3763" y="263"/>
                  </a:cubicBezTo>
                  <a:cubicBezTo>
                    <a:pt x="3632" y="108"/>
                    <a:pt x="3525" y="1"/>
                    <a:pt x="338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3212;p83">
              <a:extLst>
                <a:ext uri="{FF2B5EF4-FFF2-40B4-BE49-F238E27FC236}">
                  <a16:creationId xmlns:a16="http://schemas.microsoft.com/office/drawing/2014/main" id="{A5BBB915-1537-42A5-8575-CDB3866CD964}"/>
                </a:ext>
              </a:extLst>
            </p:cNvPr>
            <p:cNvSpPr/>
            <p:nvPr/>
          </p:nvSpPr>
          <p:spPr>
            <a:xfrm>
              <a:off x="4539850" y="3313025"/>
              <a:ext cx="227725" cy="138075"/>
            </a:xfrm>
            <a:custGeom>
              <a:avLst/>
              <a:gdLst/>
              <a:ahLst/>
              <a:cxnLst/>
              <a:rect l="l" t="t" r="r" b="b"/>
              <a:pathLst>
                <a:path w="9109" h="5523" extrusionOk="0">
                  <a:moveTo>
                    <a:pt x="8335" y="1"/>
                  </a:moveTo>
                  <a:cubicBezTo>
                    <a:pt x="8287" y="37"/>
                    <a:pt x="8204" y="61"/>
                    <a:pt x="8132" y="108"/>
                  </a:cubicBezTo>
                  <a:cubicBezTo>
                    <a:pt x="7942" y="227"/>
                    <a:pt x="7763" y="358"/>
                    <a:pt x="7573" y="501"/>
                  </a:cubicBezTo>
                  <a:cubicBezTo>
                    <a:pt x="7394" y="620"/>
                    <a:pt x="7203" y="739"/>
                    <a:pt x="7013" y="834"/>
                  </a:cubicBezTo>
                  <a:cubicBezTo>
                    <a:pt x="6906" y="894"/>
                    <a:pt x="6822" y="942"/>
                    <a:pt x="6715" y="1001"/>
                  </a:cubicBezTo>
                  <a:cubicBezTo>
                    <a:pt x="6596" y="1061"/>
                    <a:pt x="6477" y="1132"/>
                    <a:pt x="6358" y="1192"/>
                  </a:cubicBezTo>
                  <a:cubicBezTo>
                    <a:pt x="6132" y="1311"/>
                    <a:pt x="5906" y="1430"/>
                    <a:pt x="5644" y="1513"/>
                  </a:cubicBezTo>
                  <a:cubicBezTo>
                    <a:pt x="5417" y="1549"/>
                    <a:pt x="5215" y="1596"/>
                    <a:pt x="4989" y="1596"/>
                  </a:cubicBezTo>
                  <a:cubicBezTo>
                    <a:pt x="4810" y="1585"/>
                    <a:pt x="4620" y="1573"/>
                    <a:pt x="4441" y="1525"/>
                  </a:cubicBezTo>
                  <a:lnTo>
                    <a:pt x="4215" y="1430"/>
                  </a:lnTo>
                  <a:cubicBezTo>
                    <a:pt x="4155" y="1406"/>
                    <a:pt x="4096" y="1394"/>
                    <a:pt x="4024" y="1370"/>
                  </a:cubicBezTo>
                  <a:cubicBezTo>
                    <a:pt x="4004" y="1366"/>
                    <a:pt x="3984" y="1364"/>
                    <a:pt x="3963" y="1364"/>
                  </a:cubicBezTo>
                  <a:cubicBezTo>
                    <a:pt x="3877" y="1364"/>
                    <a:pt x="3792" y="1399"/>
                    <a:pt x="3715" y="1418"/>
                  </a:cubicBezTo>
                  <a:cubicBezTo>
                    <a:pt x="3501" y="1513"/>
                    <a:pt x="3322" y="1596"/>
                    <a:pt x="3131" y="1704"/>
                  </a:cubicBezTo>
                  <a:lnTo>
                    <a:pt x="2548" y="1966"/>
                  </a:lnTo>
                  <a:cubicBezTo>
                    <a:pt x="2346" y="2073"/>
                    <a:pt x="2119" y="2180"/>
                    <a:pt x="1893" y="2287"/>
                  </a:cubicBezTo>
                  <a:cubicBezTo>
                    <a:pt x="1655" y="2382"/>
                    <a:pt x="1417" y="2501"/>
                    <a:pt x="1179" y="2597"/>
                  </a:cubicBezTo>
                  <a:cubicBezTo>
                    <a:pt x="893" y="2704"/>
                    <a:pt x="595" y="2775"/>
                    <a:pt x="322" y="2858"/>
                  </a:cubicBezTo>
                  <a:cubicBezTo>
                    <a:pt x="286" y="2882"/>
                    <a:pt x="262" y="2882"/>
                    <a:pt x="226" y="2894"/>
                  </a:cubicBezTo>
                  <a:cubicBezTo>
                    <a:pt x="119" y="2930"/>
                    <a:pt x="60" y="3013"/>
                    <a:pt x="36" y="3120"/>
                  </a:cubicBezTo>
                  <a:cubicBezTo>
                    <a:pt x="0" y="3228"/>
                    <a:pt x="24" y="3370"/>
                    <a:pt x="48" y="3490"/>
                  </a:cubicBezTo>
                  <a:cubicBezTo>
                    <a:pt x="83" y="3597"/>
                    <a:pt x="107" y="3680"/>
                    <a:pt x="155" y="3787"/>
                  </a:cubicBezTo>
                  <a:cubicBezTo>
                    <a:pt x="214" y="3930"/>
                    <a:pt x="262" y="4073"/>
                    <a:pt x="298" y="4216"/>
                  </a:cubicBezTo>
                  <a:lnTo>
                    <a:pt x="298" y="4252"/>
                  </a:lnTo>
                  <a:cubicBezTo>
                    <a:pt x="298" y="4335"/>
                    <a:pt x="298" y="4430"/>
                    <a:pt x="357" y="4502"/>
                  </a:cubicBezTo>
                  <a:cubicBezTo>
                    <a:pt x="381" y="4513"/>
                    <a:pt x="381" y="4525"/>
                    <a:pt x="393" y="4525"/>
                  </a:cubicBezTo>
                  <a:cubicBezTo>
                    <a:pt x="404" y="4601"/>
                    <a:pt x="434" y="4657"/>
                    <a:pt x="449" y="4721"/>
                  </a:cubicBezTo>
                  <a:lnTo>
                    <a:pt x="449" y="4721"/>
                  </a:lnTo>
                  <a:cubicBezTo>
                    <a:pt x="447" y="4717"/>
                    <a:pt x="444" y="4712"/>
                    <a:pt x="441" y="4704"/>
                  </a:cubicBezTo>
                  <a:lnTo>
                    <a:pt x="441" y="4704"/>
                  </a:lnTo>
                  <a:cubicBezTo>
                    <a:pt x="464" y="4799"/>
                    <a:pt x="488" y="4906"/>
                    <a:pt x="512" y="4990"/>
                  </a:cubicBezTo>
                  <a:cubicBezTo>
                    <a:pt x="524" y="5049"/>
                    <a:pt x="548" y="5097"/>
                    <a:pt x="560" y="5156"/>
                  </a:cubicBezTo>
                  <a:cubicBezTo>
                    <a:pt x="572" y="5204"/>
                    <a:pt x="572" y="5228"/>
                    <a:pt x="584" y="5275"/>
                  </a:cubicBezTo>
                  <a:cubicBezTo>
                    <a:pt x="584" y="5287"/>
                    <a:pt x="607" y="5299"/>
                    <a:pt x="607" y="5311"/>
                  </a:cubicBezTo>
                  <a:cubicBezTo>
                    <a:pt x="572" y="5347"/>
                    <a:pt x="560" y="5406"/>
                    <a:pt x="584" y="5454"/>
                  </a:cubicBezTo>
                  <a:cubicBezTo>
                    <a:pt x="610" y="5498"/>
                    <a:pt x="650" y="5523"/>
                    <a:pt x="697" y="5523"/>
                  </a:cubicBezTo>
                  <a:cubicBezTo>
                    <a:pt x="714" y="5523"/>
                    <a:pt x="732" y="5520"/>
                    <a:pt x="750" y="5514"/>
                  </a:cubicBezTo>
                  <a:cubicBezTo>
                    <a:pt x="941" y="5466"/>
                    <a:pt x="1155" y="5430"/>
                    <a:pt x="1357" y="5406"/>
                  </a:cubicBezTo>
                  <a:cubicBezTo>
                    <a:pt x="1596" y="5359"/>
                    <a:pt x="1822" y="5311"/>
                    <a:pt x="2060" y="5275"/>
                  </a:cubicBezTo>
                  <a:cubicBezTo>
                    <a:pt x="2298" y="5228"/>
                    <a:pt x="2536" y="5156"/>
                    <a:pt x="2774" y="5097"/>
                  </a:cubicBezTo>
                  <a:cubicBezTo>
                    <a:pt x="3012" y="5037"/>
                    <a:pt x="3262" y="4978"/>
                    <a:pt x="3501" y="4894"/>
                  </a:cubicBezTo>
                  <a:cubicBezTo>
                    <a:pt x="3703" y="4835"/>
                    <a:pt x="3905" y="4799"/>
                    <a:pt x="4096" y="4740"/>
                  </a:cubicBezTo>
                  <a:cubicBezTo>
                    <a:pt x="4298" y="4680"/>
                    <a:pt x="4501" y="4597"/>
                    <a:pt x="4691" y="4537"/>
                  </a:cubicBezTo>
                  <a:cubicBezTo>
                    <a:pt x="5096" y="4406"/>
                    <a:pt x="5501" y="4240"/>
                    <a:pt x="5906" y="4097"/>
                  </a:cubicBezTo>
                  <a:cubicBezTo>
                    <a:pt x="6108" y="4025"/>
                    <a:pt x="6299" y="3942"/>
                    <a:pt x="6513" y="3859"/>
                  </a:cubicBezTo>
                  <a:cubicBezTo>
                    <a:pt x="6715" y="3763"/>
                    <a:pt x="6930" y="3668"/>
                    <a:pt x="7120" y="3561"/>
                  </a:cubicBezTo>
                  <a:cubicBezTo>
                    <a:pt x="7525" y="3370"/>
                    <a:pt x="7906" y="3192"/>
                    <a:pt x="8275" y="2954"/>
                  </a:cubicBezTo>
                  <a:cubicBezTo>
                    <a:pt x="8489" y="2811"/>
                    <a:pt x="8692" y="2668"/>
                    <a:pt x="8894" y="2501"/>
                  </a:cubicBezTo>
                  <a:cubicBezTo>
                    <a:pt x="8930" y="2477"/>
                    <a:pt x="8977" y="2430"/>
                    <a:pt x="9013" y="2382"/>
                  </a:cubicBezTo>
                  <a:cubicBezTo>
                    <a:pt x="9097" y="2275"/>
                    <a:pt x="9108" y="2144"/>
                    <a:pt x="9108" y="2013"/>
                  </a:cubicBezTo>
                  <a:cubicBezTo>
                    <a:pt x="9108" y="1918"/>
                    <a:pt x="9085" y="1835"/>
                    <a:pt x="9049" y="1739"/>
                  </a:cubicBezTo>
                  <a:cubicBezTo>
                    <a:pt x="9025" y="1656"/>
                    <a:pt x="8989" y="1585"/>
                    <a:pt x="8966" y="1489"/>
                  </a:cubicBezTo>
                  <a:cubicBezTo>
                    <a:pt x="8922" y="1380"/>
                    <a:pt x="8878" y="1281"/>
                    <a:pt x="8853" y="1174"/>
                  </a:cubicBezTo>
                  <a:lnTo>
                    <a:pt x="8853" y="1174"/>
                  </a:lnTo>
                  <a:cubicBezTo>
                    <a:pt x="8855" y="1176"/>
                    <a:pt x="8856" y="1178"/>
                    <a:pt x="8858" y="1180"/>
                  </a:cubicBezTo>
                  <a:cubicBezTo>
                    <a:pt x="8858" y="1168"/>
                    <a:pt x="8858" y="1168"/>
                    <a:pt x="8846" y="1144"/>
                  </a:cubicBezTo>
                  <a:lnTo>
                    <a:pt x="8846" y="1144"/>
                  </a:lnTo>
                  <a:cubicBezTo>
                    <a:pt x="8846" y="1144"/>
                    <a:pt x="8846" y="1144"/>
                    <a:pt x="8846" y="1144"/>
                  </a:cubicBezTo>
                  <a:cubicBezTo>
                    <a:pt x="8846" y="1138"/>
                    <a:pt x="8843" y="1132"/>
                    <a:pt x="8840" y="1126"/>
                  </a:cubicBezTo>
                  <a:lnTo>
                    <a:pt x="8840" y="1126"/>
                  </a:lnTo>
                  <a:cubicBezTo>
                    <a:pt x="8842" y="1128"/>
                    <a:pt x="8844" y="1130"/>
                    <a:pt x="8846" y="1132"/>
                  </a:cubicBezTo>
                  <a:cubicBezTo>
                    <a:pt x="8799" y="953"/>
                    <a:pt x="8751" y="775"/>
                    <a:pt x="8716" y="620"/>
                  </a:cubicBezTo>
                  <a:cubicBezTo>
                    <a:pt x="8692" y="525"/>
                    <a:pt x="8668" y="442"/>
                    <a:pt x="8656" y="346"/>
                  </a:cubicBezTo>
                  <a:cubicBezTo>
                    <a:pt x="8620" y="239"/>
                    <a:pt x="8608" y="144"/>
                    <a:pt x="8513" y="61"/>
                  </a:cubicBezTo>
                  <a:cubicBezTo>
                    <a:pt x="8477" y="37"/>
                    <a:pt x="8418" y="1"/>
                    <a:pt x="835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3213;p83">
              <a:extLst>
                <a:ext uri="{FF2B5EF4-FFF2-40B4-BE49-F238E27FC236}">
                  <a16:creationId xmlns:a16="http://schemas.microsoft.com/office/drawing/2014/main" id="{E3C56792-EB54-4BA2-B3D8-389348BA7A13}"/>
                </a:ext>
              </a:extLst>
            </p:cNvPr>
            <p:cNvSpPr/>
            <p:nvPr/>
          </p:nvSpPr>
          <p:spPr>
            <a:xfrm>
              <a:off x="3409950" y="1886975"/>
              <a:ext cx="141700" cy="135450"/>
            </a:xfrm>
            <a:custGeom>
              <a:avLst/>
              <a:gdLst/>
              <a:ahLst/>
              <a:cxnLst/>
              <a:rect l="l" t="t" r="r" b="b"/>
              <a:pathLst>
                <a:path w="5668" h="5418" extrusionOk="0">
                  <a:moveTo>
                    <a:pt x="1012" y="0"/>
                  </a:moveTo>
                  <a:cubicBezTo>
                    <a:pt x="1000" y="48"/>
                    <a:pt x="976" y="72"/>
                    <a:pt x="953" y="96"/>
                  </a:cubicBezTo>
                  <a:cubicBezTo>
                    <a:pt x="762" y="215"/>
                    <a:pt x="595" y="405"/>
                    <a:pt x="476" y="631"/>
                  </a:cubicBezTo>
                  <a:cubicBezTo>
                    <a:pt x="369" y="822"/>
                    <a:pt x="286" y="1024"/>
                    <a:pt x="202" y="1250"/>
                  </a:cubicBezTo>
                  <a:cubicBezTo>
                    <a:pt x="143" y="1417"/>
                    <a:pt x="95" y="1608"/>
                    <a:pt x="48" y="1858"/>
                  </a:cubicBezTo>
                  <a:cubicBezTo>
                    <a:pt x="12" y="2096"/>
                    <a:pt x="0" y="2322"/>
                    <a:pt x="12" y="2548"/>
                  </a:cubicBezTo>
                  <a:cubicBezTo>
                    <a:pt x="36" y="2751"/>
                    <a:pt x="60" y="2977"/>
                    <a:pt x="95" y="3167"/>
                  </a:cubicBezTo>
                  <a:cubicBezTo>
                    <a:pt x="119" y="3382"/>
                    <a:pt x="167" y="3584"/>
                    <a:pt x="226" y="3798"/>
                  </a:cubicBezTo>
                  <a:cubicBezTo>
                    <a:pt x="262" y="3917"/>
                    <a:pt x="298" y="4025"/>
                    <a:pt x="357" y="4120"/>
                  </a:cubicBezTo>
                  <a:cubicBezTo>
                    <a:pt x="405" y="4215"/>
                    <a:pt x="464" y="4322"/>
                    <a:pt x="548" y="4417"/>
                  </a:cubicBezTo>
                  <a:cubicBezTo>
                    <a:pt x="691" y="4584"/>
                    <a:pt x="869" y="4739"/>
                    <a:pt x="964" y="4834"/>
                  </a:cubicBezTo>
                  <a:cubicBezTo>
                    <a:pt x="1060" y="4929"/>
                    <a:pt x="1143" y="4989"/>
                    <a:pt x="1238" y="5037"/>
                  </a:cubicBezTo>
                  <a:cubicBezTo>
                    <a:pt x="1357" y="5096"/>
                    <a:pt x="1476" y="5132"/>
                    <a:pt x="1595" y="5179"/>
                  </a:cubicBezTo>
                  <a:cubicBezTo>
                    <a:pt x="1655" y="5191"/>
                    <a:pt x="1715" y="5227"/>
                    <a:pt x="1786" y="5239"/>
                  </a:cubicBezTo>
                  <a:cubicBezTo>
                    <a:pt x="1953" y="5299"/>
                    <a:pt x="2119" y="5358"/>
                    <a:pt x="2298" y="5394"/>
                  </a:cubicBezTo>
                  <a:cubicBezTo>
                    <a:pt x="2429" y="5406"/>
                    <a:pt x="2560" y="5418"/>
                    <a:pt x="2691" y="5418"/>
                  </a:cubicBezTo>
                  <a:cubicBezTo>
                    <a:pt x="2738" y="5418"/>
                    <a:pt x="2798" y="5418"/>
                    <a:pt x="2846" y="5406"/>
                  </a:cubicBezTo>
                  <a:lnTo>
                    <a:pt x="3155" y="5358"/>
                  </a:lnTo>
                  <a:cubicBezTo>
                    <a:pt x="3322" y="5310"/>
                    <a:pt x="3405" y="5299"/>
                    <a:pt x="3500" y="5251"/>
                  </a:cubicBezTo>
                  <a:cubicBezTo>
                    <a:pt x="3631" y="5203"/>
                    <a:pt x="3750" y="5156"/>
                    <a:pt x="3870" y="5072"/>
                  </a:cubicBezTo>
                  <a:cubicBezTo>
                    <a:pt x="3858" y="5072"/>
                    <a:pt x="3846" y="5096"/>
                    <a:pt x="3822" y="5096"/>
                  </a:cubicBezTo>
                  <a:cubicBezTo>
                    <a:pt x="3858" y="5072"/>
                    <a:pt x="3870" y="5060"/>
                    <a:pt x="3905" y="5048"/>
                  </a:cubicBezTo>
                  <a:cubicBezTo>
                    <a:pt x="4001" y="4977"/>
                    <a:pt x="4096" y="4894"/>
                    <a:pt x="4203" y="4810"/>
                  </a:cubicBezTo>
                  <a:cubicBezTo>
                    <a:pt x="4262" y="4751"/>
                    <a:pt x="4334" y="4691"/>
                    <a:pt x="4405" y="4644"/>
                  </a:cubicBezTo>
                  <a:cubicBezTo>
                    <a:pt x="4524" y="4548"/>
                    <a:pt x="4679" y="4429"/>
                    <a:pt x="4774" y="4298"/>
                  </a:cubicBezTo>
                  <a:cubicBezTo>
                    <a:pt x="4882" y="4167"/>
                    <a:pt x="4989" y="4013"/>
                    <a:pt x="5096" y="3882"/>
                  </a:cubicBezTo>
                  <a:lnTo>
                    <a:pt x="5155" y="3798"/>
                  </a:lnTo>
                  <a:cubicBezTo>
                    <a:pt x="5370" y="3465"/>
                    <a:pt x="5584" y="3108"/>
                    <a:pt x="5644" y="2703"/>
                  </a:cubicBezTo>
                  <a:cubicBezTo>
                    <a:pt x="5667" y="2501"/>
                    <a:pt x="5655" y="2286"/>
                    <a:pt x="5596" y="2084"/>
                  </a:cubicBezTo>
                  <a:cubicBezTo>
                    <a:pt x="5572" y="1977"/>
                    <a:pt x="5477" y="1774"/>
                    <a:pt x="5298" y="1667"/>
                  </a:cubicBezTo>
                  <a:cubicBezTo>
                    <a:pt x="5191" y="1608"/>
                    <a:pt x="5060" y="1560"/>
                    <a:pt x="4941" y="1560"/>
                  </a:cubicBezTo>
                  <a:lnTo>
                    <a:pt x="4882" y="1560"/>
                  </a:lnTo>
                  <a:cubicBezTo>
                    <a:pt x="4691" y="1572"/>
                    <a:pt x="4501" y="1655"/>
                    <a:pt x="4346" y="1727"/>
                  </a:cubicBezTo>
                  <a:cubicBezTo>
                    <a:pt x="4274" y="1750"/>
                    <a:pt x="4215" y="1798"/>
                    <a:pt x="4143" y="1834"/>
                  </a:cubicBezTo>
                  <a:lnTo>
                    <a:pt x="4096" y="1858"/>
                  </a:lnTo>
                  <a:cubicBezTo>
                    <a:pt x="4036" y="1893"/>
                    <a:pt x="3977" y="1917"/>
                    <a:pt x="3905" y="1953"/>
                  </a:cubicBezTo>
                  <a:cubicBezTo>
                    <a:pt x="3739" y="2024"/>
                    <a:pt x="3560" y="2084"/>
                    <a:pt x="3381" y="2131"/>
                  </a:cubicBezTo>
                  <a:cubicBezTo>
                    <a:pt x="3167" y="2203"/>
                    <a:pt x="2977" y="2262"/>
                    <a:pt x="2798" y="2346"/>
                  </a:cubicBezTo>
                  <a:cubicBezTo>
                    <a:pt x="2619" y="2441"/>
                    <a:pt x="2453" y="2560"/>
                    <a:pt x="2298" y="2667"/>
                  </a:cubicBezTo>
                  <a:cubicBezTo>
                    <a:pt x="2119" y="2786"/>
                    <a:pt x="1941" y="2905"/>
                    <a:pt x="1738" y="3001"/>
                  </a:cubicBezTo>
                  <a:cubicBezTo>
                    <a:pt x="1703" y="3024"/>
                    <a:pt x="1655" y="3036"/>
                    <a:pt x="1548" y="3048"/>
                  </a:cubicBezTo>
                  <a:cubicBezTo>
                    <a:pt x="1524" y="3036"/>
                    <a:pt x="1476" y="3036"/>
                    <a:pt x="1441" y="3024"/>
                  </a:cubicBezTo>
                  <a:cubicBezTo>
                    <a:pt x="1429" y="3001"/>
                    <a:pt x="1405" y="3001"/>
                    <a:pt x="1369" y="2977"/>
                  </a:cubicBezTo>
                  <a:cubicBezTo>
                    <a:pt x="1310" y="2929"/>
                    <a:pt x="1250" y="2870"/>
                    <a:pt x="1203" y="2810"/>
                  </a:cubicBezTo>
                  <a:cubicBezTo>
                    <a:pt x="1143" y="2727"/>
                    <a:pt x="1107" y="2643"/>
                    <a:pt x="1060" y="2548"/>
                  </a:cubicBezTo>
                  <a:cubicBezTo>
                    <a:pt x="1000" y="2370"/>
                    <a:pt x="941" y="2167"/>
                    <a:pt x="905" y="1953"/>
                  </a:cubicBezTo>
                  <a:cubicBezTo>
                    <a:pt x="881" y="1739"/>
                    <a:pt x="881" y="1536"/>
                    <a:pt x="893" y="1322"/>
                  </a:cubicBezTo>
                  <a:cubicBezTo>
                    <a:pt x="905" y="1274"/>
                    <a:pt x="905" y="1239"/>
                    <a:pt x="905" y="1191"/>
                  </a:cubicBezTo>
                  <a:cubicBezTo>
                    <a:pt x="905" y="1143"/>
                    <a:pt x="929" y="1084"/>
                    <a:pt x="929" y="1036"/>
                  </a:cubicBezTo>
                  <a:cubicBezTo>
                    <a:pt x="964" y="798"/>
                    <a:pt x="1012" y="560"/>
                    <a:pt x="1072" y="322"/>
                  </a:cubicBezTo>
                  <a:lnTo>
                    <a:pt x="1083" y="250"/>
                  </a:lnTo>
                  <a:lnTo>
                    <a:pt x="1107" y="167"/>
                  </a:lnTo>
                  <a:cubicBezTo>
                    <a:pt x="1119" y="107"/>
                    <a:pt x="1083" y="24"/>
                    <a:pt x="1012" y="0"/>
                  </a:cubicBezTo>
                  <a:close/>
                </a:path>
              </a:pathLst>
            </a:custGeom>
            <a:solidFill>
              <a:srgbClr val="F9FC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3214;p83">
              <a:extLst>
                <a:ext uri="{FF2B5EF4-FFF2-40B4-BE49-F238E27FC236}">
                  <a16:creationId xmlns:a16="http://schemas.microsoft.com/office/drawing/2014/main" id="{35D05D12-CDC6-4327-ADAE-400FC9E4E7ED}"/>
                </a:ext>
              </a:extLst>
            </p:cNvPr>
            <p:cNvSpPr/>
            <p:nvPr/>
          </p:nvSpPr>
          <p:spPr>
            <a:xfrm>
              <a:off x="3784100" y="1433050"/>
              <a:ext cx="68775" cy="64900"/>
            </a:xfrm>
            <a:custGeom>
              <a:avLst/>
              <a:gdLst/>
              <a:ahLst/>
              <a:cxnLst/>
              <a:rect l="l" t="t" r="r" b="b"/>
              <a:pathLst>
                <a:path w="2751" h="2596" extrusionOk="0">
                  <a:moveTo>
                    <a:pt x="1155" y="0"/>
                  </a:moveTo>
                  <a:cubicBezTo>
                    <a:pt x="1072" y="12"/>
                    <a:pt x="988" y="36"/>
                    <a:pt x="893" y="48"/>
                  </a:cubicBezTo>
                  <a:cubicBezTo>
                    <a:pt x="857" y="48"/>
                    <a:pt x="846" y="60"/>
                    <a:pt x="810" y="60"/>
                  </a:cubicBezTo>
                  <a:cubicBezTo>
                    <a:pt x="774" y="60"/>
                    <a:pt x="715" y="72"/>
                    <a:pt x="655" y="72"/>
                  </a:cubicBezTo>
                  <a:cubicBezTo>
                    <a:pt x="488" y="107"/>
                    <a:pt x="357" y="167"/>
                    <a:pt x="262" y="238"/>
                  </a:cubicBezTo>
                  <a:cubicBezTo>
                    <a:pt x="84" y="381"/>
                    <a:pt x="0" y="643"/>
                    <a:pt x="36" y="881"/>
                  </a:cubicBezTo>
                  <a:cubicBezTo>
                    <a:pt x="72" y="1060"/>
                    <a:pt x="155" y="1239"/>
                    <a:pt x="310" y="1405"/>
                  </a:cubicBezTo>
                  <a:lnTo>
                    <a:pt x="345" y="1441"/>
                  </a:lnTo>
                  <a:cubicBezTo>
                    <a:pt x="512" y="1679"/>
                    <a:pt x="631" y="1834"/>
                    <a:pt x="762" y="1965"/>
                  </a:cubicBezTo>
                  <a:cubicBezTo>
                    <a:pt x="846" y="2036"/>
                    <a:pt x="917" y="2096"/>
                    <a:pt x="988" y="2179"/>
                  </a:cubicBezTo>
                  <a:cubicBezTo>
                    <a:pt x="1119" y="2298"/>
                    <a:pt x="1322" y="2441"/>
                    <a:pt x="1536" y="2536"/>
                  </a:cubicBezTo>
                  <a:lnTo>
                    <a:pt x="1596" y="2548"/>
                  </a:lnTo>
                  <a:cubicBezTo>
                    <a:pt x="1655" y="2572"/>
                    <a:pt x="1738" y="2596"/>
                    <a:pt x="1810" y="2596"/>
                  </a:cubicBezTo>
                  <a:cubicBezTo>
                    <a:pt x="1881" y="2596"/>
                    <a:pt x="1953" y="2572"/>
                    <a:pt x="2012" y="2548"/>
                  </a:cubicBezTo>
                  <a:cubicBezTo>
                    <a:pt x="2250" y="2453"/>
                    <a:pt x="2405" y="2239"/>
                    <a:pt x="2477" y="2072"/>
                  </a:cubicBezTo>
                  <a:cubicBezTo>
                    <a:pt x="2524" y="1977"/>
                    <a:pt x="2584" y="1858"/>
                    <a:pt x="2608" y="1739"/>
                  </a:cubicBezTo>
                  <a:cubicBezTo>
                    <a:pt x="2631" y="1703"/>
                    <a:pt x="2643" y="1679"/>
                    <a:pt x="2655" y="1667"/>
                  </a:cubicBezTo>
                  <a:cubicBezTo>
                    <a:pt x="2691" y="1620"/>
                    <a:pt x="2703" y="1596"/>
                    <a:pt x="2715" y="1536"/>
                  </a:cubicBezTo>
                  <a:cubicBezTo>
                    <a:pt x="2751" y="1441"/>
                    <a:pt x="2727" y="1369"/>
                    <a:pt x="2715" y="1298"/>
                  </a:cubicBezTo>
                  <a:lnTo>
                    <a:pt x="2703" y="1250"/>
                  </a:lnTo>
                  <a:cubicBezTo>
                    <a:pt x="2714" y="1207"/>
                    <a:pt x="2715" y="1183"/>
                    <a:pt x="2715" y="1143"/>
                  </a:cubicBezTo>
                  <a:lnTo>
                    <a:pt x="2715" y="1143"/>
                  </a:lnTo>
                  <a:cubicBezTo>
                    <a:pt x="2715" y="1143"/>
                    <a:pt x="2715" y="1143"/>
                    <a:pt x="2715" y="1143"/>
                  </a:cubicBezTo>
                  <a:lnTo>
                    <a:pt x="2715" y="1131"/>
                  </a:lnTo>
                  <a:cubicBezTo>
                    <a:pt x="2715" y="1135"/>
                    <a:pt x="2715" y="1139"/>
                    <a:pt x="2715" y="1143"/>
                  </a:cubicBezTo>
                  <a:lnTo>
                    <a:pt x="2715" y="1143"/>
                  </a:lnTo>
                  <a:cubicBezTo>
                    <a:pt x="2667" y="1060"/>
                    <a:pt x="2596" y="988"/>
                    <a:pt x="2512" y="941"/>
                  </a:cubicBezTo>
                  <a:cubicBezTo>
                    <a:pt x="2417" y="893"/>
                    <a:pt x="2310" y="881"/>
                    <a:pt x="2215" y="881"/>
                  </a:cubicBezTo>
                  <a:cubicBezTo>
                    <a:pt x="2131" y="881"/>
                    <a:pt x="2060" y="893"/>
                    <a:pt x="1989" y="905"/>
                  </a:cubicBezTo>
                  <a:cubicBezTo>
                    <a:pt x="1929" y="929"/>
                    <a:pt x="1869" y="941"/>
                    <a:pt x="1810" y="965"/>
                  </a:cubicBezTo>
                  <a:cubicBezTo>
                    <a:pt x="1750" y="1000"/>
                    <a:pt x="1679" y="1012"/>
                    <a:pt x="1560" y="1024"/>
                  </a:cubicBezTo>
                  <a:lnTo>
                    <a:pt x="1477" y="1024"/>
                  </a:lnTo>
                  <a:cubicBezTo>
                    <a:pt x="1453" y="1012"/>
                    <a:pt x="1417" y="1012"/>
                    <a:pt x="1381" y="1000"/>
                  </a:cubicBezTo>
                  <a:lnTo>
                    <a:pt x="1334" y="965"/>
                  </a:lnTo>
                  <a:cubicBezTo>
                    <a:pt x="1298" y="953"/>
                    <a:pt x="1286" y="929"/>
                    <a:pt x="1274" y="893"/>
                  </a:cubicBezTo>
                  <a:cubicBezTo>
                    <a:pt x="1262" y="869"/>
                    <a:pt x="1227" y="834"/>
                    <a:pt x="1215" y="786"/>
                  </a:cubicBezTo>
                  <a:cubicBezTo>
                    <a:pt x="1203" y="727"/>
                    <a:pt x="1179" y="691"/>
                    <a:pt x="1167" y="631"/>
                  </a:cubicBezTo>
                  <a:cubicBezTo>
                    <a:pt x="1155" y="477"/>
                    <a:pt x="1155" y="334"/>
                    <a:pt x="1167" y="179"/>
                  </a:cubicBezTo>
                  <a:lnTo>
                    <a:pt x="1167" y="119"/>
                  </a:lnTo>
                  <a:cubicBezTo>
                    <a:pt x="1167" y="96"/>
                    <a:pt x="1167" y="48"/>
                    <a:pt x="1155" y="0"/>
                  </a:cubicBezTo>
                  <a:close/>
                </a:path>
              </a:pathLst>
            </a:custGeom>
            <a:solidFill>
              <a:srgbClr val="F9FC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3215;p83">
              <a:extLst>
                <a:ext uri="{FF2B5EF4-FFF2-40B4-BE49-F238E27FC236}">
                  <a16:creationId xmlns:a16="http://schemas.microsoft.com/office/drawing/2014/main" id="{3F617E15-49EC-4EBD-837B-F8FB39FB0080}"/>
                </a:ext>
              </a:extLst>
            </p:cNvPr>
            <p:cNvSpPr/>
            <p:nvPr/>
          </p:nvSpPr>
          <p:spPr>
            <a:xfrm>
              <a:off x="3900775" y="3493125"/>
              <a:ext cx="58950" cy="37375"/>
            </a:xfrm>
            <a:custGeom>
              <a:avLst/>
              <a:gdLst/>
              <a:ahLst/>
              <a:cxnLst/>
              <a:rect l="l" t="t" r="r" b="b"/>
              <a:pathLst>
                <a:path w="2358" h="1495" extrusionOk="0">
                  <a:moveTo>
                    <a:pt x="2155" y="0"/>
                  </a:moveTo>
                  <a:cubicBezTo>
                    <a:pt x="2120" y="0"/>
                    <a:pt x="2096" y="0"/>
                    <a:pt x="2084" y="24"/>
                  </a:cubicBezTo>
                  <a:cubicBezTo>
                    <a:pt x="1894" y="107"/>
                    <a:pt x="1679" y="203"/>
                    <a:pt x="1501" y="286"/>
                  </a:cubicBezTo>
                  <a:cubicBezTo>
                    <a:pt x="1358" y="357"/>
                    <a:pt x="1203" y="453"/>
                    <a:pt x="1060" y="536"/>
                  </a:cubicBezTo>
                  <a:cubicBezTo>
                    <a:pt x="727" y="738"/>
                    <a:pt x="417" y="953"/>
                    <a:pt x="108" y="1179"/>
                  </a:cubicBezTo>
                  <a:cubicBezTo>
                    <a:pt x="36" y="1227"/>
                    <a:pt x="0" y="1334"/>
                    <a:pt x="60" y="1417"/>
                  </a:cubicBezTo>
                  <a:cubicBezTo>
                    <a:pt x="91" y="1463"/>
                    <a:pt x="152" y="1495"/>
                    <a:pt x="210" y="1495"/>
                  </a:cubicBezTo>
                  <a:cubicBezTo>
                    <a:pt x="242" y="1495"/>
                    <a:pt x="273" y="1486"/>
                    <a:pt x="298" y="1465"/>
                  </a:cubicBezTo>
                  <a:cubicBezTo>
                    <a:pt x="524" y="1298"/>
                    <a:pt x="751" y="1143"/>
                    <a:pt x="965" y="1012"/>
                  </a:cubicBezTo>
                  <a:cubicBezTo>
                    <a:pt x="1179" y="881"/>
                    <a:pt x="1382" y="762"/>
                    <a:pt x="1608" y="655"/>
                  </a:cubicBezTo>
                  <a:cubicBezTo>
                    <a:pt x="1822" y="548"/>
                    <a:pt x="2013" y="465"/>
                    <a:pt x="2215" y="381"/>
                  </a:cubicBezTo>
                  <a:cubicBezTo>
                    <a:pt x="2263" y="357"/>
                    <a:pt x="2310" y="334"/>
                    <a:pt x="2322" y="286"/>
                  </a:cubicBezTo>
                  <a:cubicBezTo>
                    <a:pt x="2358" y="238"/>
                    <a:pt x="2358" y="179"/>
                    <a:pt x="2334" y="143"/>
                  </a:cubicBezTo>
                  <a:cubicBezTo>
                    <a:pt x="2310" y="60"/>
                    <a:pt x="2239" y="0"/>
                    <a:pt x="215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3216;p83">
              <a:extLst>
                <a:ext uri="{FF2B5EF4-FFF2-40B4-BE49-F238E27FC236}">
                  <a16:creationId xmlns:a16="http://schemas.microsoft.com/office/drawing/2014/main" id="{E15C2CC8-33F4-41F9-A2E7-7F9B523A2CFD}"/>
                </a:ext>
              </a:extLst>
            </p:cNvPr>
            <p:cNvSpPr/>
            <p:nvPr/>
          </p:nvSpPr>
          <p:spPr>
            <a:xfrm>
              <a:off x="4946725" y="2498350"/>
              <a:ext cx="62250" cy="19300"/>
            </a:xfrm>
            <a:custGeom>
              <a:avLst/>
              <a:gdLst/>
              <a:ahLst/>
              <a:cxnLst/>
              <a:rect l="l" t="t" r="r" b="b"/>
              <a:pathLst>
                <a:path w="2490" h="772" extrusionOk="0">
                  <a:moveTo>
                    <a:pt x="680" y="1"/>
                  </a:moveTo>
                  <a:cubicBezTo>
                    <a:pt x="596" y="1"/>
                    <a:pt x="501" y="13"/>
                    <a:pt x="418" y="24"/>
                  </a:cubicBezTo>
                  <a:cubicBezTo>
                    <a:pt x="311" y="48"/>
                    <a:pt x="203" y="72"/>
                    <a:pt x="108" y="108"/>
                  </a:cubicBezTo>
                  <a:cubicBezTo>
                    <a:pt x="72" y="120"/>
                    <a:pt x="49" y="120"/>
                    <a:pt x="25" y="144"/>
                  </a:cubicBezTo>
                  <a:cubicBezTo>
                    <a:pt x="13" y="179"/>
                    <a:pt x="1" y="203"/>
                    <a:pt x="1" y="239"/>
                  </a:cubicBezTo>
                  <a:cubicBezTo>
                    <a:pt x="1" y="263"/>
                    <a:pt x="13" y="298"/>
                    <a:pt x="49" y="310"/>
                  </a:cubicBezTo>
                  <a:cubicBezTo>
                    <a:pt x="72" y="322"/>
                    <a:pt x="108" y="346"/>
                    <a:pt x="132" y="346"/>
                  </a:cubicBezTo>
                  <a:cubicBezTo>
                    <a:pt x="239" y="310"/>
                    <a:pt x="346" y="298"/>
                    <a:pt x="442" y="263"/>
                  </a:cubicBezTo>
                  <a:cubicBezTo>
                    <a:pt x="537" y="251"/>
                    <a:pt x="620" y="251"/>
                    <a:pt x="715" y="239"/>
                  </a:cubicBezTo>
                  <a:cubicBezTo>
                    <a:pt x="799" y="239"/>
                    <a:pt x="894" y="239"/>
                    <a:pt x="965" y="251"/>
                  </a:cubicBezTo>
                  <a:cubicBezTo>
                    <a:pt x="1073" y="251"/>
                    <a:pt x="1156" y="286"/>
                    <a:pt x="1263" y="298"/>
                  </a:cubicBezTo>
                  <a:cubicBezTo>
                    <a:pt x="1287" y="310"/>
                    <a:pt x="1334" y="310"/>
                    <a:pt x="1370" y="322"/>
                  </a:cubicBezTo>
                  <a:lnTo>
                    <a:pt x="1501" y="370"/>
                  </a:lnTo>
                  <a:cubicBezTo>
                    <a:pt x="1573" y="405"/>
                    <a:pt x="1632" y="417"/>
                    <a:pt x="1715" y="465"/>
                  </a:cubicBezTo>
                  <a:cubicBezTo>
                    <a:pt x="1906" y="548"/>
                    <a:pt x="2096" y="655"/>
                    <a:pt x="2287" y="763"/>
                  </a:cubicBezTo>
                  <a:cubicBezTo>
                    <a:pt x="2305" y="769"/>
                    <a:pt x="2326" y="772"/>
                    <a:pt x="2345" y="772"/>
                  </a:cubicBezTo>
                  <a:cubicBezTo>
                    <a:pt x="2364" y="772"/>
                    <a:pt x="2382" y="769"/>
                    <a:pt x="2394" y="763"/>
                  </a:cubicBezTo>
                  <a:cubicBezTo>
                    <a:pt x="2430" y="739"/>
                    <a:pt x="2454" y="715"/>
                    <a:pt x="2466" y="679"/>
                  </a:cubicBezTo>
                  <a:cubicBezTo>
                    <a:pt x="2489" y="655"/>
                    <a:pt x="2489" y="608"/>
                    <a:pt x="2466" y="584"/>
                  </a:cubicBezTo>
                  <a:cubicBezTo>
                    <a:pt x="2454" y="548"/>
                    <a:pt x="2430" y="525"/>
                    <a:pt x="2394" y="501"/>
                  </a:cubicBezTo>
                  <a:cubicBezTo>
                    <a:pt x="2287" y="465"/>
                    <a:pt x="2204" y="405"/>
                    <a:pt x="2096" y="358"/>
                  </a:cubicBezTo>
                  <a:cubicBezTo>
                    <a:pt x="2049" y="322"/>
                    <a:pt x="1989" y="310"/>
                    <a:pt x="1930" y="286"/>
                  </a:cubicBezTo>
                  <a:cubicBezTo>
                    <a:pt x="1894" y="251"/>
                    <a:pt x="1846" y="239"/>
                    <a:pt x="1799" y="227"/>
                  </a:cubicBezTo>
                  <a:cubicBezTo>
                    <a:pt x="1727" y="191"/>
                    <a:pt x="1632" y="167"/>
                    <a:pt x="1549" y="132"/>
                  </a:cubicBezTo>
                  <a:lnTo>
                    <a:pt x="1418" y="84"/>
                  </a:lnTo>
                  <a:cubicBezTo>
                    <a:pt x="1370" y="72"/>
                    <a:pt x="1311" y="60"/>
                    <a:pt x="1263" y="60"/>
                  </a:cubicBezTo>
                  <a:cubicBezTo>
                    <a:pt x="1156" y="48"/>
                    <a:pt x="1073" y="24"/>
                    <a:pt x="965" y="13"/>
                  </a:cubicBezTo>
                  <a:cubicBezTo>
                    <a:pt x="894" y="13"/>
                    <a:pt x="834" y="1"/>
                    <a:pt x="75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3217;p83">
              <a:extLst>
                <a:ext uri="{FF2B5EF4-FFF2-40B4-BE49-F238E27FC236}">
                  <a16:creationId xmlns:a16="http://schemas.microsoft.com/office/drawing/2014/main" id="{B49FD89F-AB91-4AD6-B2FC-6ADD75D8F42E}"/>
                </a:ext>
              </a:extLst>
            </p:cNvPr>
            <p:cNvSpPr/>
            <p:nvPr/>
          </p:nvSpPr>
          <p:spPr>
            <a:xfrm>
              <a:off x="4719025" y="3349525"/>
              <a:ext cx="50625" cy="50550"/>
            </a:xfrm>
            <a:custGeom>
              <a:avLst/>
              <a:gdLst/>
              <a:ahLst/>
              <a:cxnLst/>
              <a:rect l="l" t="t" r="r" b="b"/>
              <a:pathLst>
                <a:path w="2025" h="2022" extrusionOk="0">
                  <a:moveTo>
                    <a:pt x="1511" y="0"/>
                  </a:moveTo>
                  <a:cubicBezTo>
                    <a:pt x="1482" y="0"/>
                    <a:pt x="1461" y="5"/>
                    <a:pt x="1429" y="5"/>
                  </a:cubicBezTo>
                  <a:cubicBezTo>
                    <a:pt x="1382" y="17"/>
                    <a:pt x="1334" y="53"/>
                    <a:pt x="1310" y="89"/>
                  </a:cubicBezTo>
                  <a:cubicBezTo>
                    <a:pt x="1275" y="125"/>
                    <a:pt x="1263" y="172"/>
                    <a:pt x="1251" y="196"/>
                  </a:cubicBezTo>
                  <a:cubicBezTo>
                    <a:pt x="1239" y="196"/>
                    <a:pt x="1203" y="208"/>
                    <a:pt x="1191" y="208"/>
                  </a:cubicBezTo>
                  <a:cubicBezTo>
                    <a:pt x="1132" y="244"/>
                    <a:pt x="1072" y="303"/>
                    <a:pt x="1037" y="363"/>
                  </a:cubicBezTo>
                  <a:cubicBezTo>
                    <a:pt x="1025" y="386"/>
                    <a:pt x="1025" y="422"/>
                    <a:pt x="1013" y="446"/>
                  </a:cubicBezTo>
                  <a:lnTo>
                    <a:pt x="965" y="446"/>
                  </a:lnTo>
                  <a:cubicBezTo>
                    <a:pt x="894" y="470"/>
                    <a:pt x="787" y="506"/>
                    <a:pt x="775" y="601"/>
                  </a:cubicBezTo>
                  <a:cubicBezTo>
                    <a:pt x="763" y="625"/>
                    <a:pt x="763" y="672"/>
                    <a:pt x="739" y="708"/>
                  </a:cubicBezTo>
                  <a:lnTo>
                    <a:pt x="739" y="767"/>
                  </a:lnTo>
                  <a:lnTo>
                    <a:pt x="739" y="803"/>
                  </a:lnTo>
                  <a:cubicBezTo>
                    <a:pt x="725" y="800"/>
                    <a:pt x="711" y="799"/>
                    <a:pt x="696" y="799"/>
                  </a:cubicBezTo>
                  <a:cubicBezTo>
                    <a:pt x="600" y="799"/>
                    <a:pt x="499" y="866"/>
                    <a:pt x="489" y="970"/>
                  </a:cubicBezTo>
                  <a:lnTo>
                    <a:pt x="489" y="1125"/>
                  </a:lnTo>
                  <a:cubicBezTo>
                    <a:pt x="477" y="1077"/>
                    <a:pt x="453" y="1029"/>
                    <a:pt x="429" y="1006"/>
                  </a:cubicBezTo>
                  <a:cubicBezTo>
                    <a:pt x="394" y="970"/>
                    <a:pt x="358" y="958"/>
                    <a:pt x="310" y="958"/>
                  </a:cubicBezTo>
                  <a:cubicBezTo>
                    <a:pt x="298" y="898"/>
                    <a:pt x="263" y="827"/>
                    <a:pt x="251" y="767"/>
                  </a:cubicBezTo>
                  <a:cubicBezTo>
                    <a:pt x="242" y="724"/>
                    <a:pt x="190" y="694"/>
                    <a:pt x="139" y="694"/>
                  </a:cubicBezTo>
                  <a:cubicBezTo>
                    <a:pt x="120" y="694"/>
                    <a:pt x="100" y="698"/>
                    <a:pt x="84" y="708"/>
                  </a:cubicBezTo>
                  <a:cubicBezTo>
                    <a:pt x="25" y="732"/>
                    <a:pt x="1" y="791"/>
                    <a:pt x="25" y="863"/>
                  </a:cubicBezTo>
                  <a:cubicBezTo>
                    <a:pt x="96" y="1125"/>
                    <a:pt x="191" y="1375"/>
                    <a:pt x="263" y="1625"/>
                  </a:cubicBezTo>
                  <a:cubicBezTo>
                    <a:pt x="263" y="1660"/>
                    <a:pt x="275" y="1672"/>
                    <a:pt x="275" y="1696"/>
                  </a:cubicBezTo>
                  <a:cubicBezTo>
                    <a:pt x="298" y="1791"/>
                    <a:pt x="310" y="1899"/>
                    <a:pt x="358" y="1970"/>
                  </a:cubicBezTo>
                  <a:cubicBezTo>
                    <a:pt x="376" y="2006"/>
                    <a:pt x="422" y="2022"/>
                    <a:pt x="464" y="2022"/>
                  </a:cubicBezTo>
                  <a:cubicBezTo>
                    <a:pt x="477" y="2022"/>
                    <a:pt x="490" y="2020"/>
                    <a:pt x="501" y="2018"/>
                  </a:cubicBezTo>
                  <a:cubicBezTo>
                    <a:pt x="548" y="1994"/>
                    <a:pt x="572" y="1958"/>
                    <a:pt x="572" y="1922"/>
                  </a:cubicBezTo>
                  <a:lnTo>
                    <a:pt x="596" y="1922"/>
                  </a:lnTo>
                  <a:cubicBezTo>
                    <a:pt x="632" y="1922"/>
                    <a:pt x="679" y="1922"/>
                    <a:pt x="715" y="1899"/>
                  </a:cubicBezTo>
                  <a:cubicBezTo>
                    <a:pt x="739" y="1863"/>
                    <a:pt x="787" y="1839"/>
                    <a:pt x="798" y="1791"/>
                  </a:cubicBezTo>
                  <a:cubicBezTo>
                    <a:pt x="798" y="1791"/>
                    <a:pt x="798" y="1779"/>
                    <a:pt x="810" y="1779"/>
                  </a:cubicBezTo>
                  <a:lnTo>
                    <a:pt x="858" y="1779"/>
                  </a:lnTo>
                  <a:cubicBezTo>
                    <a:pt x="868" y="1781"/>
                    <a:pt x="877" y="1782"/>
                    <a:pt x="886" y="1782"/>
                  </a:cubicBezTo>
                  <a:cubicBezTo>
                    <a:pt x="946" y="1782"/>
                    <a:pt x="1000" y="1751"/>
                    <a:pt x="1072" y="1720"/>
                  </a:cubicBezTo>
                  <a:cubicBezTo>
                    <a:pt x="1108" y="1684"/>
                    <a:pt x="1144" y="1625"/>
                    <a:pt x="1168" y="1565"/>
                  </a:cubicBezTo>
                  <a:cubicBezTo>
                    <a:pt x="1192" y="1570"/>
                    <a:pt x="1217" y="1573"/>
                    <a:pt x="1241" y="1573"/>
                  </a:cubicBezTo>
                  <a:cubicBezTo>
                    <a:pt x="1276" y="1573"/>
                    <a:pt x="1311" y="1567"/>
                    <a:pt x="1346" y="1553"/>
                  </a:cubicBezTo>
                  <a:cubicBezTo>
                    <a:pt x="1406" y="1541"/>
                    <a:pt x="1453" y="1506"/>
                    <a:pt x="1489" y="1458"/>
                  </a:cubicBezTo>
                  <a:cubicBezTo>
                    <a:pt x="1501" y="1446"/>
                    <a:pt x="1501" y="1446"/>
                    <a:pt x="1501" y="1434"/>
                  </a:cubicBezTo>
                  <a:cubicBezTo>
                    <a:pt x="1525" y="1398"/>
                    <a:pt x="1549" y="1363"/>
                    <a:pt x="1560" y="1327"/>
                  </a:cubicBezTo>
                  <a:cubicBezTo>
                    <a:pt x="1691" y="1327"/>
                    <a:pt x="1799" y="1268"/>
                    <a:pt x="1858" y="1148"/>
                  </a:cubicBezTo>
                  <a:lnTo>
                    <a:pt x="1858" y="1137"/>
                  </a:lnTo>
                  <a:cubicBezTo>
                    <a:pt x="1930" y="1101"/>
                    <a:pt x="1977" y="1065"/>
                    <a:pt x="2001" y="982"/>
                  </a:cubicBezTo>
                  <a:cubicBezTo>
                    <a:pt x="2001" y="958"/>
                    <a:pt x="2025" y="946"/>
                    <a:pt x="2025" y="910"/>
                  </a:cubicBezTo>
                  <a:cubicBezTo>
                    <a:pt x="2025" y="863"/>
                    <a:pt x="2025" y="827"/>
                    <a:pt x="2001" y="779"/>
                  </a:cubicBezTo>
                  <a:cubicBezTo>
                    <a:pt x="2001" y="774"/>
                    <a:pt x="1998" y="766"/>
                    <a:pt x="1996" y="758"/>
                  </a:cubicBezTo>
                  <a:lnTo>
                    <a:pt x="1996" y="758"/>
                  </a:lnTo>
                  <a:cubicBezTo>
                    <a:pt x="1993" y="748"/>
                    <a:pt x="1991" y="738"/>
                    <a:pt x="1989" y="728"/>
                  </a:cubicBezTo>
                  <a:lnTo>
                    <a:pt x="1989" y="728"/>
                  </a:lnTo>
                  <a:cubicBezTo>
                    <a:pt x="1989" y="724"/>
                    <a:pt x="1989" y="722"/>
                    <a:pt x="1987" y="719"/>
                  </a:cubicBezTo>
                  <a:lnTo>
                    <a:pt x="1987" y="719"/>
                  </a:lnTo>
                  <a:cubicBezTo>
                    <a:pt x="1971" y="644"/>
                    <a:pt x="1958" y="569"/>
                    <a:pt x="1930" y="494"/>
                  </a:cubicBezTo>
                  <a:cubicBezTo>
                    <a:pt x="1918" y="446"/>
                    <a:pt x="1906" y="410"/>
                    <a:pt x="1906" y="375"/>
                  </a:cubicBezTo>
                  <a:cubicBezTo>
                    <a:pt x="1882" y="327"/>
                    <a:pt x="1870" y="267"/>
                    <a:pt x="1858" y="232"/>
                  </a:cubicBezTo>
                  <a:cubicBezTo>
                    <a:pt x="1846" y="184"/>
                    <a:pt x="1810" y="136"/>
                    <a:pt x="1787" y="113"/>
                  </a:cubicBezTo>
                  <a:lnTo>
                    <a:pt x="1739" y="65"/>
                  </a:lnTo>
                  <a:cubicBezTo>
                    <a:pt x="1691" y="29"/>
                    <a:pt x="1644" y="17"/>
                    <a:pt x="1608" y="5"/>
                  </a:cubicBezTo>
                  <a:lnTo>
                    <a:pt x="1560" y="5"/>
                  </a:lnTo>
                  <a:cubicBezTo>
                    <a:pt x="1541" y="1"/>
                    <a:pt x="1525" y="0"/>
                    <a:pt x="151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3218;p83">
              <a:extLst>
                <a:ext uri="{FF2B5EF4-FFF2-40B4-BE49-F238E27FC236}">
                  <a16:creationId xmlns:a16="http://schemas.microsoft.com/office/drawing/2014/main" id="{8EBC35E6-C334-4C8B-9621-D8138F47BF5E}"/>
                </a:ext>
              </a:extLst>
            </p:cNvPr>
            <p:cNvSpPr/>
            <p:nvPr/>
          </p:nvSpPr>
          <p:spPr>
            <a:xfrm>
              <a:off x="4595800" y="2987700"/>
              <a:ext cx="42875" cy="31775"/>
            </a:xfrm>
            <a:custGeom>
              <a:avLst/>
              <a:gdLst/>
              <a:ahLst/>
              <a:cxnLst/>
              <a:rect l="l" t="t" r="r" b="b"/>
              <a:pathLst>
                <a:path w="1715" h="1271" extrusionOk="0">
                  <a:moveTo>
                    <a:pt x="1417" y="0"/>
                  </a:moveTo>
                  <a:cubicBezTo>
                    <a:pt x="1370" y="12"/>
                    <a:pt x="1310" y="12"/>
                    <a:pt x="1263" y="36"/>
                  </a:cubicBezTo>
                  <a:cubicBezTo>
                    <a:pt x="1203" y="48"/>
                    <a:pt x="1167" y="96"/>
                    <a:pt x="1132" y="131"/>
                  </a:cubicBezTo>
                  <a:cubicBezTo>
                    <a:pt x="1084" y="143"/>
                    <a:pt x="1024" y="143"/>
                    <a:pt x="989" y="155"/>
                  </a:cubicBezTo>
                  <a:cubicBezTo>
                    <a:pt x="953" y="179"/>
                    <a:pt x="941" y="191"/>
                    <a:pt x="905" y="203"/>
                  </a:cubicBezTo>
                  <a:lnTo>
                    <a:pt x="893" y="215"/>
                  </a:lnTo>
                  <a:cubicBezTo>
                    <a:pt x="870" y="251"/>
                    <a:pt x="834" y="274"/>
                    <a:pt x="834" y="310"/>
                  </a:cubicBezTo>
                  <a:cubicBezTo>
                    <a:pt x="822" y="322"/>
                    <a:pt x="822" y="334"/>
                    <a:pt x="822" y="370"/>
                  </a:cubicBezTo>
                  <a:cubicBezTo>
                    <a:pt x="786" y="381"/>
                    <a:pt x="751" y="393"/>
                    <a:pt x="715" y="405"/>
                  </a:cubicBezTo>
                  <a:cubicBezTo>
                    <a:pt x="691" y="441"/>
                    <a:pt x="655" y="489"/>
                    <a:pt x="643" y="524"/>
                  </a:cubicBezTo>
                  <a:lnTo>
                    <a:pt x="596" y="524"/>
                  </a:lnTo>
                  <a:cubicBezTo>
                    <a:pt x="524" y="548"/>
                    <a:pt x="465" y="584"/>
                    <a:pt x="429" y="667"/>
                  </a:cubicBezTo>
                  <a:cubicBezTo>
                    <a:pt x="405" y="643"/>
                    <a:pt x="358" y="632"/>
                    <a:pt x="310" y="620"/>
                  </a:cubicBezTo>
                  <a:cubicBezTo>
                    <a:pt x="286" y="620"/>
                    <a:pt x="274" y="620"/>
                    <a:pt x="251" y="632"/>
                  </a:cubicBezTo>
                  <a:cubicBezTo>
                    <a:pt x="239" y="620"/>
                    <a:pt x="227" y="620"/>
                    <a:pt x="227" y="608"/>
                  </a:cubicBezTo>
                  <a:cubicBezTo>
                    <a:pt x="202" y="588"/>
                    <a:pt x="175" y="578"/>
                    <a:pt x="149" y="578"/>
                  </a:cubicBezTo>
                  <a:cubicBezTo>
                    <a:pt x="112" y="578"/>
                    <a:pt x="76" y="597"/>
                    <a:pt x="48" y="632"/>
                  </a:cubicBezTo>
                  <a:cubicBezTo>
                    <a:pt x="1" y="679"/>
                    <a:pt x="12" y="762"/>
                    <a:pt x="72" y="810"/>
                  </a:cubicBezTo>
                  <a:lnTo>
                    <a:pt x="393" y="1036"/>
                  </a:lnTo>
                  <a:cubicBezTo>
                    <a:pt x="417" y="1072"/>
                    <a:pt x="465" y="1084"/>
                    <a:pt x="489" y="1108"/>
                  </a:cubicBezTo>
                  <a:cubicBezTo>
                    <a:pt x="548" y="1155"/>
                    <a:pt x="596" y="1203"/>
                    <a:pt x="655" y="1239"/>
                  </a:cubicBezTo>
                  <a:cubicBezTo>
                    <a:pt x="681" y="1258"/>
                    <a:pt x="713" y="1270"/>
                    <a:pt x="745" y="1270"/>
                  </a:cubicBezTo>
                  <a:cubicBezTo>
                    <a:pt x="773" y="1270"/>
                    <a:pt x="800" y="1261"/>
                    <a:pt x="822" y="1239"/>
                  </a:cubicBezTo>
                  <a:cubicBezTo>
                    <a:pt x="846" y="1215"/>
                    <a:pt x="858" y="1191"/>
                    <a:pt x="858" y="1155"/>
                  </a:cubicBezTo>
                  <a:lnTo>
                    <a:pt x="882" y="1155"/>
                  </a:lnTo>
                  <a:cubicBezTo>
                    <a:pt x="917" y="1143"/>
                    <a:pt x="965" y="1084"/>
                    <a:pt x="977" y="1024"/>
                  </a:cubicBezTo>
                  <a:cubicBezTo>
                    <a:pt x="977" y="977"/>
                    <a:pt x="977" y="941"/>
                    <a:pt x="965" y="917"/>
                  </a:cubicBezTo>
                  <a:cubicBezTo>
                    <a:pt x="1013" y="882"/>
                    <a:pt x="1036" y="822"/>
                    <a:pt x="1060" y="762"/>
                  </a:cubicBezTo>
                  <a:lnTo>
                    <a:pt x="1060" y="751"/>
                  </a:lnTo>
                  <a:cubicBezTo>
                    <a:pt x="1072" y="751"/>
                    <a:pt x="1072" y="751"/>
                    <a:pt x="1084" y="739"/>
                  </a:cubicBezTo>
                  <a:cubicBezTo>
                    <a:pt x="1144" y="703"/>
                    <a:pt x="1191" y="667"/>
                    <a:pt x="1215" y="584"/>
                  </a:cubicBezTo>
                  <a:lnTo>
                    <a:pt x="1239" y="584"/>
                  </a:lnTo>
                  <a:cubicBezTo>
                    <a:pt x="1274" y="584"/>
                    <a:pt x="1322" y="572"/>
                    <a:pt x="1358" y="560"/>
                  </a:cubicBezTo>
                  <a:cubicBezTo>
                    <a:pt x="1393" y="548"/>
                    <a:pt x="1429" y="513"/>
                    <a:pt x="1452" y="489"/>
                  </a:cubicBezTo>
                  <a:lnTo>
                    <a:pt x="1452" y="489"/>
                  </a:lnTo>
                  <a:lnTo>
                    <a:pt x="1441" y="501"/>
                  </a:lnTo>
                  <a:cubicBezTo>
                    <a:pt x="1441" y="501"/>
                    <a:pt x="1453" y="489"/>
                    <a:pt x="1477" y="489"/>
                  </a:cubicBezTo>
                  <a:cubicBezTo>
                    <a:pt x="1501" y="465"/>
                    <a:pt x="1536" y="465"/>
                    <a:pt x="1560" y="453"/>
                  </a:cubicBezTo>
                  <a:cubicBezTo>
                    <a:pt x="1655" y="429"/>
                    <a:pt x="1715" y="310"/>
                    <a:pt x="1691" y="215"/>
                  </a:cubicBezTo>
                  <a:cubicBezTo>
                    <a:pt x="1679" y="108"/>
                    <a:pt x="1596" y="12"/>
                    <a:pt x="1477" y="12"/>
                  </a:cubicBezTo>
                  <a:cubicBezTo>
                    <a:pt x="1441" y="0"/>
                    <a:pt x="1429" y="0"/>
                    <a:pt x="141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3219;p83">
              <a:extLst>
                <a:ext uri="{FF2B5EF4-FFF2-40B4-BE49-F238E27FC236}">
                  <a16:creationId xmlns:a16="http://schemas.microsoft.com/office/drawing/2014/main" id="{891CBE3D-86D9-426A-8724-E3F15705ACB3}"/>
                </a:ext>
              </a:extLst>
            </p:cNvPr>
            <p:cNvSpPr/>
            <p:nvPr/>
          </p:nvSpPr>
          <p:spPr>
            <a:xfrm>
              <a:off x="4508875" y="3057050"/>
              <a:ext cx="8375" cy="8225"/>
            </a:xfrm>
            <a:custGeom>
              <a:avLst/>
              <a:gdLst/>
              <a:ahLst/>
              <a:cxnLst/>
              <a:rect l="l" t="t" r="r" b="b"/>
              <a:pathLst>
                <a:path w="335" h="329" extrusionOk="0">
                  <a:moveTo>
                    <a:pt x="191" y="1"/>
                  </a:moveTo>
                  <a:cubicBezTo>
                    <a:pt x="156" y="24"/>
                    <a:pt x="132" y="36"/>
                    <a:pt x="96" y="60"/>
                  </a:cubicBezTo>
                  <a:cubicBezTo>
                    <a:pt x="84" y="96"/>
                    <a:pt x="72" y="108"/>
                    <a:pt x="37" y="144"/>
                  </a:cubicBezTo>
                  <a:cubicBezTo>
                    <a:pt x="1" y="203"/>
                    <a:pt x="13" y="274"/>
                    <a:pt x="72" y="298"/>
                  </a:cubicBezTo>
                  <a:cubicBezTo>
                    <a:pt x="88" y="319"/>
                    <a:pt x="115" y="329"/>
                    <a:pt x="143" y="329"/>
                  </a:cubicBezTo>
                  <a:cubicBezTo>
                    <a:pt x="178" y="329"/>
                    <a:pt x="214" y="313"/>
                    <a:pt x="227" y="286"/>
                  </a:cubicBezTo>
                  <a:cubicBezTo>
                    <a:pt x="251" y="251"/>
                    <a:pt x="263" y="239"/>
                    <a:pt x="299" y="215"/>
                  </a:cubicBezTo>
                  <a:cubicBezTo>
                    <a:pt x="334" y="155"/>
                    <a:pt x="322" y="84"/>
                    <a:pt x="263" y="36"/>
                  </a:cubicBezTo>
                  <a:cubicBezTo>
                    <a:pt x="251" y="13"/>
                    <a:pt x="215" y="1"/>
                    <a:pt x="1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3220;p83">
              <a:extLst>
                <a:ext uri="{FF2B5EF4-FFF2-40B4-BE49-F238E27FC236}">
                  <a16:creationId xmlns:a16="http://schemas.microsoft.com/office/drawing/2014/main" id="{85BE7113-9293-4A13-AED0-F7D42E588238}"/>
                </a:ext>
              </a:extLst>
            </p:cNvPr>
            <p:cNvSpPr/>
            <p:nvPr/>
          </p:nvSpPr>
          <p:spPr>
            <a:xfrm>
              <a:off x="4520800" y="3061225"/>
              <a:ext cx="325" cy="325"/>
            </a:xfrm>
            <a:custGeom>
              <a:avLst/>
              <a:gdLst/>
              <a:ahLst/>
              <a:cxnLst/>
              <a:rect l="l" t="t" r="r" b="b"/>
              <a:pathLst>
                <a:path w="13" h="13" extrusionOk="0">
                  <a:moveTo>
                    <a:pt x="12" y="0"/>
                  </a:moveTo>
                  <a:lnTo>
                    <a:pt x="0" y="12"/>
                  </a:lnTo>
                  <a:cubicBezTo>
                    <a:pt x="12" y="12"/>
                    <a:pt x="12" y="0"/>
                    <a:pt x="12" y="0"/>
                  </a:cubicBezTo>
                  <a:close/>
                </a:path>
              </a:pathLst>
            </a:custGeom>
            <a:solidFill>
              <a:srgbClr val="E7E1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3221;p83">
              <a:extLst>
                <a:ext uri="{FF2B5EF4-FFF2-40B4-BE49-F238E27FC236}">
                  <a16:creationId xmlns:a16="http://schemas.microsoft.com/office/drawing/2014/main" id="{2D39967D-ECE5-434A-9B31-9AF12AF977F6}"/>
                </a:ext>
              </a:extLst>
            </p:cNvPr>
            <p:cNvSpPr/>
            <p:nvPr/>
          </p:nvSpPr>
          <p:spPr>
            <a:xfrm>
              <a:off x="4021625" y="1995625"/>
              <a:ext cx="129500" cy="32500"/>
            </a:xfrm>
            <a:custGeom>
              <a:avLst/>
              <a:gdLst/>
              <a:ahLst/>
              <a:cxnLst/>
              <a:rect l="l" t="t" r="r" b="b"/>
              <a:pathLst>
                <a:path w="5180" h="1300" extrusionOk="0">
                  <a:moveTo>
                    <a:pt x="4632" y="0"/>
                  </a:moveTo>
                  <a:cubicBezTo>
                    <a:pt x="4608" y="0"/>
                    <a:pt x="4560" y="12"/>
                    <a:pt x="4513" y="12"/>
                  </a:cubicBezTo>
                  <a:cubicBezTo>
                    <a:pt x="4227" y="12"/>
                    <a:pt x="3953" y="48"/>
                    <a:pt x="3667" y="60"/>
                  </a:cubicBezTo>
                  <a:cubicBezTo>
                    <a:pt x="3358" y="83"/>
                    <a:pt x="3060" y="119"/>
                    <a:pt x="2763" y="155"/>
                  </a:cubicBezTo>
                  <a:cubicBezTo>
                    <a:pt x="2620" y="167"/>
                    <a:pt x="2477" y="179"/>
                    <a:pt x="2322" y="214"/>
                  </a:cubicBezTo>
                  <a:cubicBezTo>
                    <a:pt x="2263" y="226"/>
                    <a:pt x="2191" y="226"/>
                    <a:pt x="2120" y="238"/>
                  </a:cubicBezTo>
                  <a:cubicBezTo>
                    <a:pt x="2013" y="250"/>
                    <a:pt x="1893" y="250"/>
                    <a:pt x="1786" y="310"/>
                  </a:cubicBezTo>
                  <a:cubicBezTo>
                    <a:pt x="1679" y="369"/>
                    <a:pt x="1596" y="441"/>
                    <a:pt x="1560" y="548"/>
                  </a:cubicBezTo>
                  <a:cubicBezTo>
                    <a:pt x="1477" y="572"/>
                    <a:pt x="1381" y="572"/>
                    <a:pt x="1298" y="583"/>
                  </a:cubicBezTo>
                  <a:cubicBezTo>
                    <a:pt x="1108" y="595"/>
                    <a:pt x="929" y="607"/>
                    <a:pt x="739" y="643"/>
                  </a:cubicBezTo>
                  <a:cubicBezTo>
                    <a:pt x="596" y="667"/>
                    <a:pt x="500" y="762"/>
                    <a:pt x="477" y="905"/>
                  </a:cubicBezTo>
                  <a:lnTo>
                    <a:pt x="167" y="953"/>
                  </a:lnTo>
                  <a:cubicBezTo>
                    <a:pt x="60" y="964"/>
                    <a:pt x="0" y="1060"/>
                    <a:pt x="12" y="1143"/>
                  </a:cubicBezTo>
                  <a:cubicBezTo>
                    <a:pt x="34" y="1231"/>
                    <a:pt x="108" y="1299"/>
                    <a:pt x="203" y="1299"/>
                  </a:cubicBezTo>
                  <a:cubicBezTo>
                    <a:pt x="211" y="1299"/>
                    <a:pt x="219" y="1299"/>
                    <a:pt x="227" y="1298"/>
                  </a:cubicBezTo>
                  <a:cubicBezTo>
                    <a:pt x="393" y="1262"/>
                    <a:pt x="548" y="1250"/>
                    <a:pt x="715" y="1238"/>
                  </a:cubicBezTo>
                  <a:cubicBezTo>
                    <a:pt x="774" y="1250"/>
                    <a:pt x="834" y="1250"/>
                    <a:pt x="905" y="1250"/>
                  </a:cubicBezTo>
                  <a:lnTo>
                    <a:pt x="989" y="1250"/>
                  </a:lnTo>
                  <a:cubicBezTo>
                    <a:pt x="1084" y="1286"/>
                    <a:pt x="1203" y="1286"/>
                    <a:pt x="1310" y="1286"/>
                  </a:cubicBezTo>
                  <a:lnTo>
                    <a:pt x="3036" y="1286"/>
                  </a:lnTo>
                  <a:cubicBezTo>
                    <a:pt x="3322" y="1286"/>
                    <a:pt x="3608" y="1286"/>
                    <a:pt x="3894" y="1262"/>
                  </a:cubicBezTo>
                  <a:cubicBezTo>
                    <a:pt x="4025" y="1262"/>
                    <a:pt x="4156" y="1250"/>
                    <a:pt x="4287" y="1250"/>
                  </a:cubicBezTo>
                  <a:lnTo>
                    <a:pt x="4453" y="1250"/>
                  </a:lnTo>
                  <a:cubicBezTo>
                    <a:pt x="4525" y="1250"/>
                    <a:pt x="4620" y="1250"/>
                    <a:pt x="4691" y="1226"/>
                  </a:cubicBezTo>
                  <a:cubicBezTo>
                    <a:pt x="4763" y="1179"/>
                    <a:pt x="4822" y="1131"/>
                    <a:pt x="4858" y="1048"/>
                  </a:cubicBezTo>
                  <a:lnTo>
                    <a:pt x="4941" y="953"/>
                  </a:lnTo>
                  <a:cubicBezTo>
                    <a:pt x="4977" y="905"/>
                    <a:pt x="5013" y="881"/>
                    <a:pt x="5049" y="833"/>
                  </a:cubicBezTo>
                  <a:cubicBezTo>
                    <a:pt x="5132" y="714"/>
                    <a:pt x="5180" y="548"/>
                    <a:pt x="5168" y="405"/>
                  </a:cubicBezTo>
                  <a:cubicBezTo>
                    <a:pt x="5132" y="238"/>
                    <a:pt x="5013" y="71"/>
                    <a:pt x="4858" y="36"/>
                  </a:cubicBezTo>
                  <a:cubicBezTo>
                    <a:pt x="4775" y="0"/>
                    <a:pt x="4703" y="0"/>
                    <a:pt x="463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3222;p83">
              <a:extLst>
                <a:ext uri="{FF2B5EF4-FFF2-40B4-BE49-F238E27FC236}">
                  <a16:creationId xmlns:a16="http://schemas.microsoft.com/office/drawing/2014/main" id="{8DF0BD94-73D0-4746-AAF9-531B37D8D786}"/>
                </a:ext>
              </a:extLst>
            </p:cNvPr>
            <p:cNvSpPr/>
            <p:nvPr/>
          </p:nvSpPr>
          <p:spPr>
            <a:xfrm>
              <a:off x="3859400" y="2114375"/>
              <a:ext cx="30675" cy="42000"/>
            </a:xfrm>
            <a:custGeom>
              <a:avLst/>
              <a:gdLst/>
              <a:ahLst/>
              <a:cxnLst/>
              <a:rect l="l" t="t" r="r" b="b"/>
              <a:pathLst>
                <a:path w="1227" h="1680" extrusionOk="0">
                  <a:moveTo>
                    <a:pt x="727" y="1"/>
                  </a:moveTo>
                  <a:cubicBezTo>
                    <a:pt x="703" y="13"/>
                    <a:pt x="655" y="24"/>
                    <a:pt x="620" y="48"/>
                  </a:cubicBezTo>
                  <a:cubicBezTo>
                    <a:pt x="524" y="84"/>
                    <a:pt x="441" y="120"/>
                    <a:pt x="358" y="179"/>
                  </a:cubicBezTo>
                  <a:cubicBezTo>
                    <a:pt x="286" y="239"/>
                    <a:pt x="215" y="298"/>
                    <a:pt x="155" y="382"/>
                  </a:cubicBezTo>
                  <a:cubicBezTo>
                    <a:pt x="108" y="441"/>
                    <a:pt x="60" y="548"/>
                    <a:pt x="48" y="620"/>
                  </a:cubicBezTo>
                  <a:cubicBezTo>
                    <a:pt x="12" y="715"/>
                    <a:pt x="0" y="798"/>
                    <a:pt x="12" y="894"/>
                  </a:cubicBezTo>
                  <a:cubicBezTo>
                    <a:pt x="0" y="1013"/>
                    <a:pt x="0" y="1132"/>
                    <a:pt x="36" y="1251"/>
                  </a:cubicBezTo>
                  <a:cubicBezTo>
                    <a:pt x="36" y="1334"/>
                    <a:pt x="60" y="1429"/>
                    <a:pt x="143" y="1501"/>
                  </a:cubicBezTo>
                  <a:cubicBezTo>
                    <a:pt x="155" y="1513"/>
                    <a:pt x="155" y="1525"/>
                    <a:pt x="167" y="1548"/>
                  </a:cubicBezTo>
                  <a:cubicBezTo>
                    <a:pt x="203" y="1596"/>
                    <a:pt x="239" y="1620"/>
                    <a:pt x="286" y="1632"/>
                  </a:cubicBezTo>
                  <a:cubicBezTo>
                    <a:pt x="322" y="1667"/>
                    <a:pt x="358" y="1679"/>
                    <a:pt x="405" y="1679"/>
                  </a:cubicBezTo>
                  <a:lnTo>
                    <a:pt x="524" y="1679"/>
                  </a:lnTo>
                  <a:cubicBezTo>
                    <a:pt x="572" y="1667"/>
                    <a:pt x="596" y="1667"/>
                    <a:pt x="643" y="1632"/>
                  </a:cubicBezTo>
                  <a:cubicBezTo>
                    <a:pt x="751" y="1596"/>
                    <a:pt x="834" y="1489"/>
                    <a:pt x="905" y="1417"/>
                  </a:cubicBezTo>
                  <a:cubicBezTo>
                    <a:pt x="953" y="1370"/>
                    <a:pt x="989" y="1310"/>
                    <a:pt x="1012" y="1263"/>
                  </a:cubicBezTo>
                  <a:cubicBezTo>
                    <a:pt x="1072" y="1179"/>
                    <a:pt x="1120" y="1084"/>
                    <a:pt x="1143" y="977"/>
                  </a:cubicBezTo>
                  <a:cubicBezTo>
                    <a:pt x="1203" y="798"/>
                    <a:pt x="1227" y="560"/>
                    <a:pt x="1084" y="417"/>
                  </a:cubicBezTo>
                  <a:cubicBezTo>
                    <a:pt x="1108" y="358"/>
                    <a:pt x="1084" y="286"/>
                    <a:pt x="1060" y="227"/>
                  </a:cubicBezTo>
                  <a:cubicBezTo>
                    <a:pt x="1001" y="84"/>
                    <a:pt x="870" y="1"/>
                    <a:pt x="72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3223;p83">
              <a:extLst>
                <a:ext uri="{FF2B5EF4-FFF2-40B4-BE49-F238E27FC236}">
                  <a16:creationId xmlns:a16="http://schemas.microsoft.com/office/drawing/2014/main" id="{4B42DF47-FAAD-4631-B865-9D76EA0B27DC}"/>
                </a:ext>
              </a:extLst>
            </p:cNvPr>
            <p:cNvSpPr/>
            <p:nvPr/>
          </p:nvSpPr>
          <p:spPr>
            <a:xfrm>
              <a:off x="4988700" y="2984125"/>
              <a:ext cx="23550" cy="40125"/>
            </a:xfrm>
            <a:custGeom>
              <a:avLst/>
              <a:gdLst/>
              <a:ahLst/>
              <a:cxnLst/>
              <a:rect l="l" t="t" r="r" b="b"/>
              <a:pathLst>
                <a:path w="942" h="1605" extrusionOk="0">
                  <a:moveTo>
                    <a:pt x="715" y="1"/>
                  </a:moveTo>
                  <a:cubicBezTo>
                    <a:pt x="608" y="1"/>
                    <a:pt x="525" y="96"/>
                    <a:pt x="525" y="191"/>
                  </a:cubicBezTo>
                  <a:lnTo>
                    <a:pt x="525" y="477"/>
                  </a:lnTo>
                  <a:lnTo>
                    <a:pt x="525" y="489"/>
                  </a:lnTo>
                  <a:cubicBezTo>
                    <a:pt x="513" y="536"/>
                    <a:pt x="513" y="584"/>
                    <a:pt x="477" y="644"/>
                  </a:cubicBezTo>
                  <a:cubicBezTo>
                    <a:pt x="453" y="715"/>
                    <a:pt x="406" y="786"/>
                    <a:pt x="358" y="870"/>
                  </a:cubicBezTo>
                  <a:cubicBezTo>
                    <a:pt x="310" y="941"/>
                    <a:pt x="251" y="1001"/>
                    <a:pt x="215" y="1072"/>
                  </a:cubicBezTo>
                  <a:cubicBezTo>
                    <a:pt x="227" y="1060"/>
                    <a:pt x="227" y="1048"/>
                    <a:pt x="239" y="1048"/>
                  </a:cubicBezTo>
                  <a:lnTo>
                    <a:pt x="108" y="1227"/>
                  </a:lnTo>
                  <a:cubicBezTo>
                    <a:pt x="72" y="1251"/>
                    <a:pt x="60" y="1286"/>
                    <a:pt x="48" y="1310"/>
                  </a:cubicBezTo>
                  <a:cubicBezTo>
                    <a:pt x="13" y="1358"/>
                    <a:pt x="1" y="1417"/>
                    <a:pt x="13" y="1477"/>
                  </a:cubicBezTo>
                  <a:cubicBezTo>
                    <a:pt x="25" y="1537"/>
                    <a:pt x="72" y="1584"/>
                    <a:pt x="132" y="1596"/>
                  </a:cubicBezTo>
                  <a:cubicBezTo>
                    <a:pt x="150" y="1602"/>
                    <a:pt x="164" y="1605"/>
                    <a:pt x="179" y="1605"/>
                  </a:cubicBezTo>
                  <a:cubicBezTo>
                    <a:pt x="194" y="1605"/>
                    <a:pt x="209" y="1602"/>
                    <a:pt x="227" y="1596"/>
                  </a:cubicBezTo>
                  <a:cubicBezTo>
                    <a:pt x="263" y="1584"/>
                    <a:pt x="298" y="1548"/>
                    <a:pt x="322" y="1525"/>
                  </a:cubicBezTo>
                  <a:lnTo>
                    <a:pt x="322" y="1501"/>
                  </a:lnTo>
                  <a:cubicBezTo>
                    <a:pt x="441" y="1370"/>
                    <a:pt x="560" y="1251"/>
                    <a:pt x="679" y="1108"/>
                  </a:cubicBezTo>
                  <a:cubicBezTo>
                    <a:pt x="775" y="1001"/>
                    <a:pt x="834" y="882"/>
                    <a:pt x="882" y="763"/>
                  </a:cubicBezTo>
                  <a:cubicBezTo>
                    <a:pt x="894" y="715"/>
                    <a:pt x="906" y="655"/>
                    <a:pt x="918" y="596"/>
                  </a:cubicBezTo>
                  <a:lnTo>
                    <a:pt x="918" y="536"/>
                  </a:lnTo>
                  <a:cubicBezTo>
                    <a:pt x="941" y="489"/>
                    <a:pt x="941" y="453"/>
                    <a:pt x="941" y="405"/>
                  </a:cubicBezTo>
                  <a:cubicBezTo>
                    <a:pt x="941" y="334"/>
                    <a:pt x="918" y="274"/>
                    <a:pt x="918" y="191"/>
                  </a:cubicBezTo>
                  <a:cubicBezTo>
                    <a:pt x="906" y="155"/>
                    <a:pt x="906" y="108"/>
                    <a:pt x="858" y="60"/>
                  </a:cubicBezTo>
                  <a:cubicBezTo>
                    <a:pt x="822" y="36"/>
                    <a:pt x="775" y="1"/>
                    <a:pt x="71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3224;p83">
              <a:extLst>
                <a:ext uri="{FF2B5EF4-FFF2-40B4-BE49-F238E27FC236}">
                  <a16:creationId xmlns:a16="http://schemas.microsoft.com/office/drawing/2014/main" id="{58BE5BE9-D751-4B05-9A52-CEFA461D4909}"/>
                </a:ext>
              </a:extLst>
            </p:cNvPr>
            <p:cNvSpPr/>
            <p:nvPr/>
          </p:nvSpPr>
          <p:spPr>
            <a:xfrm>
              <a:off x="3529600" y="2860900"/>
              <a:ext cx="17875" cy="28100"/>
            </a:xfrm>
            <a:custGeom>
              <a:avLst/>
              <a:gdLst/>
              <a:ahLst/>
              <a:cxnLst/>
              <a:rect l="l" t="t" r="r" b="b"/>
              <a:pathLst>
                <a:path w="715" h="1124" extrusionOk="0">
                  <a:moveTo>
                    <a:pt x="417" y="0"/>
                  </a:moveTo>
                  <a:cubicBezTo>
                    <a:pt x="322" y="12"/>
                    <a:pt x="274" y="36"/>
                    <a:pt x="238" y="60"/>
                  </a:cubicBezTo>
                  <a:cubicBezTo>
                    <a:pt x="131" y="119"/>
                    <a:pt x="60" y="227"/>
                    <a:pt x="24" y="334"/>
                  </a:cubicBezTo>
                  <a:cubicBezTo>
                    <a:pt x="12" y="405"/>
                    <a:pt x="0" y="465"/>
                    <a:pt x="12" y="560"/>
                  </a:cubicBezTo>
                  <a:cubicBezTo>
                    <a:pt x="12" y="584"/>
                    <a:pt x="12" y="620"/>
                    <a:pt x="24" y="631"/>
                  </a:cubicBezTo>
                  <a:cubicBezTo>
                    <a:pt x="24" y="655"/>
                    <a:pt x="36" y="703"/>
                    <a:pt x="60" y="739"/>
                  </a:cubicBezTo>
                  <a:cubicBezTo>
                    <a:pt x="72" y="798"/>
                    <a:pt x="72" y="858"/>
                    <a:pt x="84" y="917"/>
                  </a:cubicBezTo>
                  <a:cubicBezTo>
                    <a:pt x="94" y="1035"/>
                    <a:pt x="210" y="1123"/>
                    <a:pt x="320" y="1123"/>
                  </a:cubicBezTo>
                  <a:cubicBezTo>
                    <a:pt x="333" y="1123"/>
                    <a:pt x="345" y="1122"/>
                    <a:pt x="358" y="1120"/>
                  </a:cubicBezTo>
                  <a:cubicBezTo>
                    <a:pt x="488" y="1108"/>
                    <a:pt x="572" y="989"/>
                    <a:pt x="560" y="858"/>
                  </a:cubicBezTo>
                  <a:cubicBezTo>
                    <a:pt x="560" y="786"/>
                    <a:pt x="548" y="691"/>
                    <a:pt x="548" y="620"/>
                  </a:cubicBezTo>
                  <a:lnTo>
                    <a:pt x="548" y="548"/>
                  </a:lnTo>
                  <a:cubicBezTo>
                    <a:pt x="572" y="500"/>
                    <a:pt x="608" y="465"/>
                    <a:pt x="631" y="441"/>
                  </a:cubicBezTo>
                  <a:cubicBezTo>
                    <a:pt x="715" y="346"/>
                    <a:pt x="715" y="203"/>
                    <a:pt x="631" y="108"/>
                  </a:cubicBezTo>
                  <a:cubicBezTo>
                    <a:pt x="596" y="48"/>
                    <a:pt x="536" y="24"/>
                    <a:pt x="45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3225;p83">
              <a:extLst>
                <a:ext uri="{FF2B5EF4-FFF2-40B4-BE49-F238E27FC236}">
                  <a16:creationId xmlns:a16="http://schemas.microsoft.com/office/drawing/2014/main" id="{72CBEE11-7AF3-4E01-A28C-87C68BBDB273}"/>
                </a:ext>
              </a:extLst>
            </p:cNvPr>
            <p:cNvSpPr/>
            <p:nvPr/>
          </p:nvSpPr>
          <p:spPr>
            <a:xfrm>
              <a:off x="3737050" y="2863275"/>
              <a:ext cx="38725" cy="29550"/>
            </a:xfrm>
            <a:custGeom>
              <a:avLst/>
              <a:gdLst/>
              <a:ahLst/>
              <a:cxnLst/>
              <a:rect l="l" t="t" r="r" b="b"/>
              <a:pathLst>
                <a:path w="1549" h="1182" extrusionOk="0">
                  <a:moveTo>
                    <a:pt x="942" y="1"/>
                  </a:moveTo>
                  <a:cubicBezTo>
                    <a:pt x="894" y="1"/>
                    <a:pt x="823" y="36"/>
                    <a:pt x="775" y="60"/>
                  </a:cubicBezTo>
                  <a:cubicBezTo>
                    <a:pt x="715" y="108"/>
                    <a:pt x="668" y="179"/>
                    <a:pt x="656" y="251"/>
                  </a:cubicBezTo>
                  <a:cubicBezTo>
                    <a:pt x="608" y="310"/>
                    <a:pt x="549" y="370"/>
                    <a:pt x="489" y="417"/>
                  </a:cubicBezTo>
                  <a:cubicBezTo>
                    <a:pt x="430" y="477"/>
                    <a:pt x="370" y="536"/>
                    <a:pt x="299" y="584"/>
                  </a:cubicBezTo>
                  <a:cubicBezTo>
                    <a:pt x="287" y="596"/>
                    <a:pt x="251" y="608"/>
                    <a:pt x="239" y="644"/>
                  </a:cubicBezTo>
                  <a:cubicBezTo>
                    <a:pt x="180" y="679"/>
                    <a:pt x="156" y="751"/>
                    <a:pt x="132" y="810"/>
                  </a:cubicBezTo>
                  <a:lnTo>
                    <a:pt x="120" y="810"/>
                  </a:lnTo>
                  <a:cubicBezTo>
                    <a:pt x="49" y="810"/>
                    <a:pt x="1" y="894"/>
                    <a:pt x="1" y="953"/>
                  </a:cubicBezTo>
                  <a:cubicBezTo>
                    <a:pt x="13" y="1025"/>
                    <a:pt x="72" y="1072"/>
                    <a:pt x="156" y="1072"/>
                  </a:cubicBezTo>
                  <a:lnTo>
                    <a:pt x="215" y="1072"/>
                  </a:lnTo>
                  <a:cubicBezTo>
                    <a:pt x="227" y="1132"/>
                    <a:pt x="287" y="1156"/>
                    <a:pt x="346" y="1179"/>
                  </a:cubicBezTo>
                  <a:cubicBezTo>
                    <a:pt x="358" y="1181"/>
                    <a:pt x="369" y="1182"/>
                    <a:pt x="381" y="1182"/>
                  </a:cubicBezTo>
                  <a:cubicBezTo>
                    <a:pt x="455" y="1182"/>
                    <a:pt x="536" y="1152"/>
                    <a:pt x="608" y="1132"/>
                  </a:cubicBezTo>
                  <a:cubicBezTo>
                    <a:pt x="668" y="1120"/>
                    <a:pt x="751" y="1084"/>
                    <a:pt x="811" y="1072"/>
                  </a:cubicBezTo>
                  <a:cubicBezTo>
                    <a:pt x="882" y="1048"/>
                    <a:pt x="942" y="1025"/>
                    <a:pt x="1001" y="1001"/>
                  </a:cubicBezTo>
                  <a:cubicBezTo>
                    <a:pt x="1025" y="989"/>
                    <a:pt x="1073" y="965"/>
                    <a:pt x="1108" y="941"/>
                  </a:cubicBezTo>
                  <a:cubicBezTo>
                    <a:pt x="1143" y="959"/>
                    <a:pt x="1181" y="967"/>
                    <a:pt x="1220" y="967"/>
                  </a:cubicBezTo>
                  <a:cubicBezTo>
                    <a:pt x="1288" y="967"/>
                    <a:pt x="1358" y="943"/>
                    <a:pt x="1418" y="906"/>
                  </a:cubicBezTo>
                  <a:cubicBezTo>
                    <a:pt x="1477" y="870"/>
                    <a:pt x="1525" y="786"/>
                    <a:pt x="1537" y="703"/>
                  </a:cubicBezTo>
                  <a:cubicBezTo>
                    <a:pt x="1549" y="608"/>
                    <a:pt x="1513" y="536"/>
                    <a:pt x="1477" y="465"/>
                  </a:cubicBezTo>
                  <a:cubicBezTo>
                    <a:pt x="1442" y="405"/>
                    <a:pt x="1382" y="358"/>
                    <a:pt x="1323" y="334"/>
                  </a:cubicBezTo>
                  <a:cubicBezTo>
                    <a:pt x="1287" y="286"/>
                    <a:pt x="1251" y="239"/>
                    <a:pt x="1215" y="191"/>
                  </a:cubicBezTo>
                  <a:cubicBezTo>
                    <a:pt x="1192" y="155"/>
                    <a:pt x="1168" y="108"/>
                    <a:pt x="1120" y="60"/>
                  </a:cubicBezTo>
                  <a:cubicBezTo>
                    <a:pt x="1061" y="13"/>
                    <a:pt x="1001" y="1"/>
                    <a:pt x="94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3226;p83">
              <a:extLst>
                <a:ext uri="{FF2B5EF4-FFF2-40B4-BE49-F238E27FC236}">
                  <a16:creationId xmlns:a16="http://schemas.microsoft.com/office/drawing/2014/main" id="{953F1A99-675C-4033-A626-05325BD999C4}"/>
                </a:ext>
              </a:extLst>
            </p:cNvPr>
            <p:cNvSpPr/>
            <p:nvPr/>
          </p:nvSpPr>
          <p:spPr>
            <a:xfrm>
              <a:off x="3454575" y="1981925"/>
              <a:ext cx="10450" cy="3600"/>
            </a:xfrm>
            <a:custGeom>
              <a:avLst/>
              <a:gdLst/>
              <a:ahLst/>
              <a:cxnLst/>
              <a:rect l="l" t="t" r="r" b="b"/>
              <a:pathLst>
                <a:path w="418" h="144" extrusionOk="0">
                  <a:moveTo>
                    <a:pt x="382" y="0"/>
                  </a:moveTo>
                  <a:cubicBezTo>
                    <a:pt x="394" y="0"/>
                    <a:pt x="394" y="12"/>
                    <a:pt x="418" y="12"/>
                  </a:cubicBezTo>
                  <a:lnTo>
                    <a:pt x="418" y="0"/>
                  </a:lnTo>
                  <a:close/>
                  <a:moveTo>
                    <a:pt x="37" y="119"/>
                  </a:moveTo>
                  <a:lnTo>
                    <a:pt x="1" y="143"/>
                  </a:lnTo>
                  <a:cubicBezTo>
                    <a:pt x="25" y="143"/>
                    <a:pt x="25" y="131"/>
                    <a:pt x="37" y="119"/>
                  </a:cubicBezTo>
                  <a:close/>
                </a:path>
              </a:pathLst>
            </a:cu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3227;p83">
              <a:extLst>
                <a:ext uri="{FF2B5EF4-FFF2-40B4-BE49-F238E27FC236}">
                  <a16:creationId xmlns:a16="http://schemas.microsoft.com/office/drawing/2014/main" id="{4DB294E8-8D43-491E-8578-1CEA4C8807A9}"/>
                </a:ext>
              </a:extLst>
            </p:cNvPr>
            <p:cNvSpPr/>
            <p:nvPr/>
          </p:nvSpPr>
          <p:spPr>
            <a:xfrm>
              <a:off x="3783500" y="1431250"/>
              <a:ext cx="70575" cy="68800"/>
            </a:xfrm>
            <a:custGeom>
              <a:avLst/>
              <a:gdLst/>
              <a:ahLst/>
              <a:cxnLst/>
              <a:rect l="l" t="t" r="r" b="b"/>
              <a:pathLst>
                <a:path w="2823" h="2752" extrusionOk="0">
                  <a:moveTo>
                    <a:pt x="703" y="739"/>
                  </a:moveTo>
                  <a:lnTo>
                    <a:pt x="691" y="751"/>
                  </a:lnTo>
                  <a:cubicBezTo>
                    <a:pt x="691" y="751"/>
                    <a:pt x="691" y="739"/>
                    <a:pt x="703" y="739"/>
                  </a:cubicBezTo>
                  <a:close/>
                  <a:moveTo>
                    <a:pt x="989" y="1"/>
                  </a:moveTo>
                  <a:cubicBezTo>
                    <a:pt x="870" y="1"/>
                    <a:pt x="798" y="84"/>
                    <a:pt x="774" y="203"/>
                  </a:cubicBezTo>
                  <a:cubicBezTo>
                    <a:pt x="774" y="287"/>
                    <a:pt x="774" y="346"/>
                    <a:pt x="762" y="418"/>
                  </a:cubicBezTo>
                  <a:cubicBezTo>
                    <a:pt x="715" y="346"/>
                    <a:pt x="655" y="298"/>
                    <a:pt x="572" y="263"/>
                  </a:cubicBezTo>
                  <a:cubicBezTo>
                    <a:pt x="543" y="255"/>
                    <a:pt x="515" y="251"/>
                    <a:pt x="489" y="251"/>
                  </a:cubicBezTo>
                  <a:cubicBezTo>
                    <a:pt x="317" y="251"/>
                    <a:pt x="192" y="404"/>
                    <a:pt x="119" y="549"/>
                  </a:cubicBezTo>
                  <a:cubicBezTo>
                    <a:pt x="0" y="775"/>
                    <a:pt x="0" y="1060"/>
                    <a:pt x="84" y="1275"/>
                  </a:cubicBezTo>
                  <a:cubicBezTo>
                    <a:pt x="143" y="1430"/>
                    <a:pt x="227" y="1549"/>
                    <a:pt x="358" y="1632"/>
                  </a:cubicBezTo>
                  <a:lnTo>
                    <a:pt x="500" y="1727"/>
                  </a:lnTo>
                  <a:cubicBezTo>
                    <a:pt x="619" y="1834"/>
                    <a:pt x="715" y="1965"/>
                    <a:pt x="822" y="2096"/>
                  </a:cubicBezTo>
                  <a:cubicBezTo>
                    <a:pt x="941" y="2227"/>
                    <a:pt x="1072" y="2382"/>
                    <a:pt x="1215" y="2513"/>
                  </a:cubicBezTo>
                  <a:cubicBezTo>
                    <a:pt x="1310" y="2620"/>
                    <a:pt x="1465" y="2704"/>
                    <a:pt x="1608" y="2739"/>
                  </a:cubicBezTo>
                  <a:cubicBezTo>
                    <a:pt x="1655" y="2747"/>
                    <a:pt x="1702" y="2751"/>
                    <a:pt x="1747" y="2751"/>
                  </a:cubicBezTo>
                  <a:cubicBezTo>
                    <a:pt x="1837" y="2751"/>
                    <a:pt x="1921" y="2735"/>
                    <a:pt x="2001" y="2704"/>
                  </a:cubicBezTo>
                  <a:cubicBezTo>
                    <a:pt x="2120" y="2680"/>
                    <a:pt x="2239" y="2620"/>
                    <a:pt x="2322" y="2525"/>
                  </a:cubicBezTo>
                  <a:cubicBezTo>
                    <a:pt x="2382" y="2465"/>
                    <a:pt x="2441" y="2394"/>
                    <a:pt x="2489" y="2323"/>
                  </a:cubicBezTo>
                  <a:cubicBezTo>
                    <a:pt x="2596" y="2168"/>
                    <a:pt x="2667" y="2013"/>
                    <a:pt x="2739" y="1846"/>
                  </a:cubicBezTo>
                  <a:cubicBezTo>
                    <a:pt x="2763" y="1787"/>
                    <a:pt x="2775" y="1739"/>
                    <a:pt x="2786" y="1680"/>
                  </a:cubicBezTo>
                  <a:cubicBezTo>
                    <a:pt x="2798" y="1572"/>
                    <a:pt x="2822" y="1477"/>
                    <a:pt x="2786" y="1370"/>
                  </a:cubicBezTo>
                  <a:cubicBezTo>
                    <a:pt x="2775" y="1311"/>
                    <a:pt x="2763" y="1263"/>
                    <a:pt x="2727" y="1215"/>
                  </a:cubicBezTo>
                  <a:lnTo>
                    <a:pt x="2727" y="1239"/>
                  </a:lnTo>
                  <a:cubicBezTo>
                    <a:pt x="2679" y="1144"/>
                    <a:pt x="2608" y="1072"/>
                    <a:pt x="2524" y="1025"/>
                  </a:cubicBezTo>
                  <a:cubicBezTo>
                    <a:pt x="2429" y="977"/>
                    <a:pt x="2322" y="965"/>
                    <a:pt x="2227" y="965"/>
                  </a:cubicBezTo>
                  <a:cubicBezTo>
                    <a:pt x="2143" y="965"/>
                    <a:pt x="2072" y="977"/>
                    <a:pt x="2001" y="1001"/>
                  </a:cubicBezTo>
                  <a:cubicBezTo>
                    <a:pt x="1941" y="1013"/>
                    <a:pt x="1882" y="1025"/>
                    <a:pt x="1822" y="1060"/>
                  </a:cubicBezTo>
                  <a:cubicBezTo>
                    <a:pt x="1762" y="1084"/>
                    <a:pt x="1691" y="1096"/>
                    <a:pt x="1572" y="1120"/>
                  </a:cubicBezTo>
                  <a:lnTo>
                    <a:pt x="1489" y="1120"/>
                  </a:lnTo>
                  <a:cubicBezTo>
                    <a:pt x="1465" y="1120"/>
                    <a:pt x="1417" y="1096"/>
                    <a:pt x="1393" y="1084"/>
                  </a:cubicBezTo>
                  <a:lnTo>
                    <a:pt x="1346" y="1060"/>
                  </a:lnTo>
                  <a:cubicBezTo>
                    <a:pt x="1310" y="1037"/>
                    <a:pt x="1298" y="1013"/>
                    <a:pt x="1286" y="977"/>
                  </a:cubicBezTo>
                  <a:cubicBezTo>
                    <a:pt x="1274" y="953"/>
                    <a:pt x="1239" y="918"/>
                    <a:pt x="1227" y="882"/>
                  </a:cubicBezTo>
                  <a:cubicBezTo>
                    <a:pt x="1215" y="822"/>
                    <a:pt x="1191" y="775"/>
                    <a:pt x="1179" y="715"/>
                  </a:cubicBezTo>
                  <a:cubicBezTo>
                    <a:pt x="1167" y="560"/>
                    <a:pt x="1167" y="418"/>
                    <a:pt x="1179" y="263"/>
                  </a:cubicBezTo>
                  <a:lnTo>
                    <a:pt x="1179" y="203"/>
                  </a:lnTo>
                  <a:cubicBezTo>
                    <a:pt x="1179" y="179"/>
                    <a:pt x="1179" y="144"/>
                    <a:pt x="1167" y="108"/>
                  </a:cubicBezTo>
                  <a:cubicBezTo>
                    <a:pt x="1131" y="48"/>
                    <a:pt x="1060" y="1"/>
                    <a:pt x="989" y="1"/>
                  </a:cubicBezTo>
                  <a:close/>
                </a:path>
              </a:pathLst>
            </a:custGeom>
            <a:solidFill>
              <a:srgbClr val="F2F2F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3228;p83">
              <a:extLst>
                <a:ext uri="{FF2B5EF4-FFF2-40B4-BE49-F238E27FC236}">
                  <a16:creationId xmlns:a16="http://schemas.microsoft.com/office/drawing/2014/main" id="{2FE3D539-A350-4A3C-874E-29C68AF57647}"/>
                </a:ext>
              </a:extLst>
            </p:cNvPr>
            <p:cNvSpPr/>
            <p:nvPr/>
          </p:nvSpPr>
          <p:spPr>
            <a:xfrm>
              <a:off x="3812675" y="1433050"/>
              <a:ext cx="39900" cy="28900"/>
            </a:xfrm>
            <a:custGeom>
              <a:avLst/>
              <a:gdLst/>
              <a:ahLst/>
              <a:cxnLst/>
              <a:rect l="l" t="t" r="r" b="b"/>
              <a:pathLst>
                <a:path w="1596" h="1156" extrusionOk="0">
                  <a:moveTo>
                    <a:pt x="0" y="0"/>
                  </a:moveTo>
                  <a:cubicBezTo>
                    <a:pt x="12" y="60"/>
                    <a:pt x="24" y="107"/>
                    <a:pt x="24" y="131"/>
                  </a:cubicBezTo>
                  <a:lnTo>
                    <a:pt x="24" y="191"/>
                  </a:lnTo>
                  <a:cubicBezTo>
                    <a:pt x="24" y="346"/>
                    <a:pt x="12" y="488"/>
                    <a:pt x="24" y="643"/>
                  </a:cubicBezTo>
                  <a:cubicBezTo>
                    <a:pt x="48" y="703"/>
                    <a:pt x="60" y="762"/>
                    <a:pt x="72" y="810"/>
                  </a:cubicBezTo>
                  <a:cubicBezTo>
                    <a:pt x="84" y="834"/>
                    <a:pt x="107" y="881"/>
                    <a:pt x="131" y="905"/>
                  </a:cubicBezTo>
                  <a:cubicBezTo>
                    <a:pt x="143" y="941"/>
                    <a:pt x="179" y="953"/>
                    <a:pt x="191" y="988"/>
                  </a:cubicBezTo>
                  <a:lnTo>
                    <a:pt x="238" y="1012"/>
                  </a:lnTo>
                  <a:cubicBezTo>
                    <a:pt x="262" y="1024"/>
                    <a:pt x="298" y="1024"/>
                    <a:pt x="345" y="1036"/>
                  </a:cubicBezTo>
                  <a:lnTo>
                    <a:pt x="417" y="1036"/>
                  </a:lnTo>
                  <a:cubicBezTo>
                    <a:pt x="536" y="1024"/>
                    <a:pt x="595" y="1000"/>
                    <a:pt x="667" y="977"/>
                  </a:cubicBezTo>
                  <a:cubicBezTo>
                    <a:pt x="726" y="965"/>
                    <a:pt x="786" y="941"/>
                    <a:pt x="846" y="917"/>
                  </a:cubicBezTo>
                  <a:cubicBezTo>
                    <a:pt x="917" y="905"/>
                    <a:pt x="1000" y="893"/>
                    <a:pt x="1072" y="893"/>
                  </a:cubicBezTo>
                  <a:cubicBezTo>
                    <a:pt x="1179" y="893"/>
                    <a:pt x="1274" y="905"/>
                    <a:pt x="1369" y="953"/>
                  </a:cubicBezTo>
                  <a:cubicBezTo>
                    <a:pt x="1453" y="1000"/>
                    <a:pt x="1536" y="1072"/>
                    <a:pt x="1572" y="1155"/>
                  </a:cubicBezTo>
                  <a:cubicBezTo>
                    <a:pt x="1596" y="1072"/>
                    <a:pt x="1572" y="1000"/>
                    <a:pt x="1560" y="941"/>
                  </a:cubicBezTo>
                  <a:cubicBezTo>
                    <a:pt x="1536" y="774"/>
                    <a:pt x="1488" y="667"/>
                    <a:pt x="1429" y="584"/>
                  </a:cubicBezTo>
                  <a:cubicBezTo>
                    <a:pt x="1393" y="536"/>
                    <a:pt x="1369" y="500"/>
                    <a:pt x="1334" y="477"/>
                  </a:cubicBezTo>
                  <a:lnTo>
                    <a:pt x="1298" y="429"/>
                  </a:lnTo>
                  <a:lnTo>
                    <a:pt x="1203" y="357"/>
                  </a:lnTo>
                  <a:cubicBezTo>
                    <a:pt x="1119" y="310"/>
                    <a:pt x="1060" y="262"/>
                    <a:pt x="976" y="250"/>
                  </a:cubicBezTo>
                  <a:cubicBezTo>
                    <a:pt x="953" y="238"/>
                    <a:pt x="905" y="203"/>
                    <a:pt x="881" y="191"/>
                  </a:cubicBezTo>
                  <a:cubicBezTo>
                    <a:pt x="655" y="72"/>
                    <a:pt x="417" y="48"/>
                    <a:pt x="191" y="12"/>
                  </a:cubicBezTo>
                  <a:cubicBezTo>
                    <a:pt x="131" y="0"/>
                    <a:pt x="107" y="0"/>
                    <a:pt x="72" y="0"/>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3229;p83">
              <a:extLst>
                <a:ext uri="{FF2B5EF4-FFF2-40B4-BE49-F238E27FC236}">
                  <a16:creationId xmlns:a16="http://schemas.microsoft.com/office/drawing/2014/main" id="{15BAE888-B6E7-4E24-A198-72EEF2FFADE8}"/>
                </a:ext>
              </a:extLst>
            </p:cNvPr>
            <p:cNvSpPr/>
            <p:nvPr/>
          </p:nvSpPr>
          <p:spPr>
            <a:xfrm>
              <a:off x="3763250" y="2249525"/>
              <a:ext cx="107175" cy="122050"/>
            </a:xfrm>
            <a:custGeom>
              <a:avLst/>
              <a:gdLst/>
              <a:ahLst/>
              <a:cxnLst/>
              <a:rect l="l" t="t" r="r" b="b"/>
              <a:pathLst>
                <a:path w="4287" h="4882" extrusionOk="0">
                  <a:moveTo>
                    <a:pt x="1918" y="0"/>
                  </a:moveTo>
                  <a:cubicBezTo>
                    <a:pt x="1846" y="119"/>
                    <a:pt x="1787" y="238"/>
                    <a:pt x="1727" y="357"/>
                  </a:cubicBezTo>
                  <a:cubicBezTo>
                    <a:pt x="1584" y="607"/>
                    <a:pt x="1489" y="857"/>
                    <a:pt x="1346" y="1107"/>
                  </a:cubicBezTo>
                  <a:cubicBezTo>
                    <a:pt x="1215" y="1381"/>
                    <a:pt x="1096" y="1631"/>
                    <a:pt x="965" y="1881"/>
                  </a:cubicBezTo>
                  <a:cubicBezTo>
                    <a:pt x="846" y="2119"/>
                    <a:pt x="739" y="2357"/>
                    <a:pt x="632" y="2596"/>
                  </a:cubicBezTo>
                  <a:cubicBezTo>
                    <a:pt x="501" y="2929"/>
                    <a:pt x="382" y="3250"/>
                    <a:pt x="215" y="3584"/>
                  </a:cubicBezTo>
                  <a:lnTo>
                    <a:pt x="1" y="4024"/>
                  </a:lnTo>
                  <a:cubicBezTo>
                    <a:pt x="441" y="4548"/>
                    <a:pt x="1108" y="4882"/>
                    <a:pt x="1846" y="4882"/>
                  </a:cubicBezTo>
                  <a:cubicBezTo>
                    <a:pt x="3180" y="4882"/>
                    <a:pt x="4287" y="3762"/>
                    <a:pt x="4287" y="2441"/>
                  </a:cubicBezTo>
                  <a:cubicBezTo>
                    <a:pt x="4287" y="1131"/>
                    <a:pt x="3204" y="36"/>
                    <a:pt x="19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3230;p83">
              <a:extLst>
                <a:ext uri="{FF2B5EF4-FFF2-40B4-BE49-F238E27FC236}">
                  <a16:creationId xmlns:a16="http://schemas.microsoft.com/office/drawing/2014/main" id="{47991CB1-EDE9-4BA9-A1A3-C5FAE2F23040}"/>
                </a:ext>
              </a:extLst>
            </p:cNvPr>
            <p:cNvSpPr/>
            <p:nvPr/>
          </p:nvSpPr>
          <p:spPr>
            <a:xfrm>
              <a:off x="3766525" y="2328700"/>
              <a:ext cx="325" cy="300"/>
            </a:xfrm>
            <a:custGeom>
              <a:avLst/>
              <a:gdLst/>
              <a:ahLst/>
              <a:cxnLst/>
              <a:rect l="l" t="t" r="r" b="b"/>
              <a:pathLst>
                <a:path w="13" h="12" extrusionOk="0">
                  <a:moveTo>
                    <a:pt x="1" y="0"/>
                  </a:moveTo>
                  <a:lnTo>
                    <a:pt x="1" y="12"/>
                  </a:lnTo>
                  <a:cubicBezTo>
                    <a:pt x="1" y="0"/>
                    <a:pt x="13" y="0"/>
                    <a:pt x="1" y="0"/>
                  </a:cubicBezTo>
                  <a:close/>
                </a:path>
              </a:pathLst>
            </a:custGeom>
            <a:solidFill>
              <a:srgbClr val="F396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3231;p83">
              <a:extLst>
                <a:ext uri="{FF2B5EF4-FFF2-40B4-BE49-F238E27FC236}">
                  <a16:creationId xmlns:a16="http://schemas.microsoft.com/office/drawing/2014/main" id="{0C9D5D51-DF02-44FD-91B7-73F89B97A0A9}"/>
                </a:ext>
              </a:extLst>
            </p:cNvPr>
            <p:cNvSpPr/>
            <p:nvPr/>
          </p:nvSpPr>
          <p:spPr>
            <a:xfrm>
              <a:off x="3767725" y="2334950"/>
              <a:ext cx="25" cy="25"/>
            </a:xfrm>
            <a:custGeom>
              <a:avLst/>
              <a:gdLst/>
              <a:ahLst/>
              <a:cxnLst/>
              <a:rect l="l" t="t" r="r" b="b"/>
              <a:pathLst>
                <a:path w="1" h="1" extrusionOk="0">
                  <a:moveTo>
                    <a:pt x="0" y="0"/>
                  </a:moveTo>
                  <a:lnTo>
                    <a:pt x="0" y="0"/>
                  </a:lnTo>
                  <a:lnTo>
                    <a:pt x="0" y="0"/>
                  </a:lnTo>
                  <a:close/>
                </a:path>
              </a:pathLst>
            </a:custGeom>
            <a:solidFill>
              <a:srgbClr val="F396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3232;p83">
              <a:extLst>
                <a:ext uri="{FF2B5EF4-FFF2-40B4-BE49-F238E27FC236}">
                  <a16:creationId xmlns:a16="http://schemas.microsoft.com/office/drawing/2014/main" id="{6DA6CC82-4769-4780-A550-DD6E2E1AA5A3}"/>
                </a:ext>
              </a:extLst>
            </p:cNvPr>
            <p:cNvSpPr/>
            <p:nvPr/>
          </p:nvSpPr>
          <p:spPr>
            <a:xfrm>
              <a:off x="4394275" y="2269450"/>
              <a:ext cx="122075" cy="122075"/>
            </a:xfrm>
            <a:custGeom>
              <a:avLst/>
              <a:gdLst/>
              <a:ahLst/>
              <a:cxnLst/>
              <a:rect l="l" t="t" r="r" b="b"/>
              <a:pathLst>
                <a:path w="4883" h="4883" extrusionOk="0">
                  <a:moveTo>
                    <a:pt x="2442" y="1"/>
                  </a:moveTo>
                  <a:cubicBezTo>
                    <a:pt x="1096" y="1"/>
                    <a:pt x="1" y="1108"/>
                    <a:pt x="1" y="2442"/>
                  </a:cubicBezTo>
                  <a:cubicBezTo>
                    <a:pt x="1" y="3763"/>
                    <a:pt x="1108" y="4882"/>
                    <a:pt x="2442" y="4882"/>
                  </a:cubicBezTo>
                  <a:cubicBezTo>
                    <a:pt x="3775" y="4882"/>
                    <a:pt x="4883" y="3763"/>
                    <a:pt x="4883" y="2442"/>
                  </a:cubicBezTo>
                  <a:cubicBezTo>
                    <a:pt x="4883" y="1120"/>
                    <a:pt x="3763" y="1"/>
                    <a:pt x="244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3233;p83">
              <a:extLst>
                <a:ext uri="{FF2B5EF4-FFF2-40B4-BE49-F238E27FC236}">
                  <a16:creationId xmlns:a16="http://schemas.microsoft.com/office/drawing/2014/main" id="{FFF9A836-8EA3-4432-963F-F46E2E86A660}"/>
                </a:ext>
              </a:extLst>
            </p:cNvPr>
            <p:cNvSpPr/>
            <p:nvPr/>
          </p:nvSpPr>
          <p:spPr>
            <a:xfrm>
              <a:off x="3728425" y="2100100"/>
              <a:ext cx="697725" cy="724400"/>
            </a:xfrm>
            <a:custGeom>
              <a:avLst/>
              <a:gdLst/>
              <a:ahLst/>
              <a:cxnLst/>
              <a:rect l="l" t="t" r="r" b="b"/>
              <a:pathLst>
                <a:path w="27909" h="28976" extrusionOk="0">
                  <a:moveTo>
                    <a:pt x="1941" y="20217"/>
                  </a:moveTo>
                  <a:cubicBezTo>
                    <a:pt x="1941" y="20229"/>
                    <a:pt x="1941" y="20229"/>
                    <a:pt x="1953" y="20241"/>
                  </a:cubicBezTo>
                  <a:cubicBezTo>
                    <a:pt x="1942" y="20229"/>
                    <a:pt x="1941" y="20217"/>
                    <a:pt x="1941" y="20217"/>
                  </a:cubicBezTo>
                  <a:close/>
                  <a:moveTo>
                    <a:pt x="1953" y="20241"/>
                  </a:moveTo>
                  <a:lnTo>
                    <a:pt x="1953" y="20241"/>
                  </a:lnTo>
                  <a:cubicBezTo>
                    <a:pt x="1957" y="20249"/>
                    <a:pt x="1960" y="20257"/>
                    <a:pt x="1964" y="20265"/>
                  </a:cubicBezTo>
                  <a:lnTo>
                    <a:pt x="1964" y="20265"/>
                  </a:lnTo>
                  <a:cubicBezTo>
                    <a:pt x="1962" y="20255"/>
                    <a:pt x="1959" y="20246"/>
                    <a:pt x="1953" y="20241"/>
                  </a:cubicBezTo>
                  <a:close/>
                  <a:moveTo>
                    <a:pt x="7966" y="26003"/>
                  </a:moveTo>
                  <a:cubicBezTo>
                    <a:pt x="8006" y="26020"/>
                    <a:pt x="8046" y="26037"/>
                    <a:pt x="8086" y="26053"/>
                  </a:cubicBezTo>
                  <a:lnTo>
                    <a:pt x="8086" y="26053"/>
                  </a:lnTo>
                  <a:cubicBezTo>
                    <a:pt x="8052" y="26025"/>
                    <a:pt x="8009" y="26014"/>
                    <a:pt x="7966" y="26003"/>
                  </a:cubicBezTo>
                  <a:close/>
                  <a:moveTo>
                    <a:pt x="6823" y="0"/>
                  </a:moveTo>
                  <a:cubicBezTo>
                    <a:pt x="6668" y="0"/>
                    <a:pt x="6549" y="60"/>
                    <a:pt x="6490" y="179"/>
                  </a:cubicBezTo>
                  <a:cubicBezTo>
                    <a:pt x="5335" y="2429"/>
                    <a:pt x="3954" y="4524"/>
                    <a:pt x="2727" y="6751"/>
                  </a:cubicBezTo>
                  <a:cubicBezTo>
                    <a:pt x="1572" y="8846"/>
                    <a:pt x="560" y="11061"/>
                    <a:pt x="179" y="13454"/>
                  </a:cubicBezTo>
                  <a:cubicBezTo>
                    <a:pt x="96" y="14073"/>
                    <a:pt x="36" y="14680"/>
                    <a:pt x="25" y="15300"/>
                  </a:cubicBezTo>
                  <a:cubicBezTo>
                    <a:pt x="1" y="15943"/>
                    <a:pt x="60" y="16597"/>
                    <a:pt x="155" y="17240"/>
                  </a:cubicBezTo>
                  <a:cubicBezTo>
                    <a:pt x="334" y="18574"/>
                    <a:pt x="739" y="19884"/>
                    <a:pt x="1287" y="21110"/>
                  </a:cubicBezTo>
                  <a:cubicBezTo>
                    <a:pt x="1715" y="22086"/>
                    <a:pt x="2311" y="22979"/>
                    <a:pt x="3025" y="23801"/>
                  </a:cubicBezTo>
                  <a:cubicBezTo>
                    <a:pt x="3692" y="24586"/>
                    <a:pt x="4501" y="25265"/>
                    <a:pt x="5347" y="25837"/>
                  </a:cubicBezTo>
                  <a:cubicBezTo>
                    <a:pt x="7085" y="27015"/>
                    <a:pt x="9097" y="27765"/>
                    <a:pt x="11133" y="28218"/>
                  </a:cubicBezTo>
                  <a:cubicBezTo>
                    <a:pt x="13240" y="28694"/>
                    <a:pt x="15395" y="28908"/>
                    <a:pt x="17539" y="28968"/>
                  </a:cubicBezTo>
                  <a:cubicBezTo>
                    <a:pt x="17831" y="28973"/>
                    <a:pt x="18124" y="28975"/>
                    <a:pt x="18416" y="28975"/>
                  </a:cubicBezTo>
                  <a:cubicBezTo>
                    <a:pt x="19493" y="28975"/>
                    <a:pt x="20570" y="28943"/>
                    <a:pt x="21646" y="28897"/>
                  </a:cubicBezTo>
                  <a:cubicBezTo>
                    <a:pt x="22611" y="28849"/>
                    <a:pt x="23563" y="28777"/>
                    <a:pt x="24516" y="28658"/>
                  </a:cubicBezTo>
                  <a:cubicBezTo>
                    <a:pt x="25004" y="28599"/>
                    <a:pt x="25516" y="28516"/>
                    <a:pt x="26004" y="28432"/>
                  </a:cubicBezTo>
                  <a:cubicBezTo>
                    <a:pt x="26516" y="28337"/>
                    <a:pt x="27016" y="28218"/>
                    <a:pt x="27492" y="28039"/>
                  </a:cubicBezTo>
                  <a:cubicBezTo>
                    <a:pt x="27623" y="28004"/>
                    <a:pt x="27742" y="27920"/>
                    <a:pt x="27826" y="27789"/>
                  </a:cubicBezTo>
                  <a:cubicBezTo>
                    <a:pt x="27897" y="27670"/>
                    <a:pt x="27909" y="27515"/>
                    <a:pt x="27885" y="27373"/>
                  </a:cubicBezTo>
                  <a:cubicBezTo>
                    <a:pt x="27849" y="27242"/>
                    <a:pt x="27766" y="27122"/>
                    <a:pt x="27623" y="27039"/>
                  </a:cubicBezTo>
                  <a:cubicBezTo>
                    <a:pt x="27530" y="26988"/>
                    <a:pt x="27437" y="26974"/>
                    <a:pt x="27336" y="26974"/>
                  </a:cubicBezTo>
                  <a:cubicBezTo>
                    <a:pt x="27294" y="26974"/>
                    <a:pt x="27251" y="26976"/>
                    <a:pt x="27206" y="26980"/>
                  </a:cubicBezTo>
                  <a:cubicBezTo>
                    <a:pt x="26766" y="27039"/>
                    <a:pt x="26314" y="27134"/>
                    <a:pt x="25885" y="27206"/>
                  </a:cubicBezTo>
                  <a:cubicBezTo>
                    <a:pt x="25456" y="27277"/>
                    <a:pt x="25004" y="27337"/>
                    <a:pt x="24575" y="27396"/>
                  </a:cubicBezTo>
                  <a:cubicBezTo>
                    <a:pt x="22527" y="27670"/>
                    <a:pt x="20456" y="27777"/>
                    <a:pt x="18396" y="27777"/>
                  </a:cubicBezTo>
                  <a:cubicBezTo>
                    <a:pt x="16777" y="27777"/>
                    <a:pt x="15157" y="27682"/>
                    <a:pt x="13550" y="27480"/>
                  </a:cubicBezTo>
                  <a:lnTo>
                    <a:pt x="13598" y="27480"/>
                  </a:lnTo>
                  <a:cubicBezTo>
                    <a:pt x="13569" y="27480"/>
                    <a:pt x="13556" y="27480"/>
                    <a:pt x="13534" y="27468"/>
                  </a:cubicBezTo>
                  <a:lnTo>
                    <a:pt x="13538" y="27468"/>
                  </a:lnTo>
                  <a:cubicBezTo>
                    <a:pt x="13537" y="27468"/>
                    <a:pt x="13535" y="27468"/>
                    <a:pt x="13534" y="27468"/>
                  </a:cubicBezTo>
                  <a:lnTo>
                    <a:pt x="13534" y="27468"/>
                  </a:lnTo>
                  <a:cubicBezTo>
                    <a:pt x="13528" y="27465"/>
                    <a:pt x="13522" y="27461"/>
                    <a:pt x="13514" y="27456"/>
                  </a:cubicBezTo>
                  <a:cubicBezTo>
                    <a:pt x="13506" y="27456"/>
                    <a:pt x="13495" y="27456"/>
                    <a:pt x="13484" y="27455"/>
                  </a:cubicBezTo>
                  <a:lnTo>
                    <a:pt x="13484" y="27455"/>
                  </a:lnTo>
                  <a:cubicBezTo>
                    <a:pt x="13469" y="27450"/>
                    <a:pt x="13454" y="27444"/>
                    <a:pt x="13443" y="27444"/>
                  </a:cubicBezTo>
                  <a:lnTo>
                    <a:pt x="13443" y="27444"/>
                  </a:lnTo>
                  <a:cubicBezTo>
                    <a:pt x="13448" y="27444"/>
                    <a:pt x="13453" y="27448"/>
                    <a:pt x="13459" y="27453"/>
                  </a:cubicBezTo>
                  <a:lnTo>
                    <a:pt x="13459" y="27453"/>
                  </a:lnTo>
                  <a:cubicBezTo>
                    <a:pt x="13449" y="27451"/>
                    <a:pt x="13439" y="27448"/>
                    <a:pt x="13431" y="27444"/>
                  </a:cubicBezTo>
                  <a:lnTo>
                    <a:pt x="13455" y="27444"/>
                  </a:lnTo>
                  <a:cubicBezTo>
                    <a:pt x="11628" y="27188"/>
                    <a:pt x="9813" y="26761"/>
                    <a:pt x="8086" y="26053"/>
                  </a:cubicBezTo>
                  <a:lnTo>
                    <a:pt x="8086" y="26053"/>
                  </a:lnTo>
                  <a:cubicBezTo>
                    <a:pt x="8090" y="26056"/>
                    <a:pt x="8094" y="26059"/>
                    <a:pt x="8097" y="26063"/>
                  </a:cubicBezTo>
                  <a:cubicBezTo>
                    <a:pt x="7025" y="25610"/>
                    <a:pt x="6037" y="25051"/>
                    <a:pt x="5108" y="24348"/>
                  </a:cubicBezTo>
                  <a:cubicBezTo>
                    <a:pt x="4430" y="23813"/>
                    <a:pt x="3811" y="23205"/>
                    <a:pt x="3275" y="22515"/>
                  </a:cubicBezTo>
                  <a:cubicBezTo>
                    <a:pt x="2744" y="21831"/>
                    <a:pt x="2307" y="21066"/>
                    <a:pt x="1964" y="20265"/>
                  </a:cubicBezTo>
                  <a:lnTo>
                    <a:pt x="1964" y="20265"/>
                  </a:lnTo>
                  <a:cubicBezTo>
                    <a:pt x="1965" y="20275"/>
                    <a:pt x="1965" y="20288"/>
                    <a:pt x="1965" y="20300"/>
                  </a:cubicBezTo>
                  <a:cubicBezTo>
                    <a:pt x="1953" y="20276"/>
                    <a:pt x="1953" y="20241"/>
                    <a:pt x="1941" y="20229"/>
                  </a:cubicBezTo>
                  <a:cubicBezTo>
                    <a:pt x="1941" y="20225"/>
                    <a:pt x="1940" y="20221"/>
                    <a:pt x="1939" y="20217"/>
                  </a:cubicBezTo>
                  <a:lnTo>
                    <a:pt x="1939" y="20217"/>
                  </a:lnTo>
                  <a:cubicBezTo>
                    <a:pt x="1940" y="20217"/>
                    <a:pt x="1941" y="20217"/>
                    <a:pt x="1941" y="20217"/>
                  </a:cubicBezTo>
                  <a:cubicBezTo>
                    <a:pt x="1489" y="19098"/>
                    <a:pt x="1168" y="17955"/>
                    <a:pt x="1001" y="16764"/>
                  </a:cubicBezTo>
                  <a:lnTo>
                    <a:pt x="1001" y="16764"/>
                  </a:lnTo>
                  <a:lnTo>
                    <a:pt x="1013" y="16883"/>
                  </a:lnTo>
                  <a:cubicBezTo>
                    <a:pt x="882" y="15823"/>
                    <a:pt x="882" y="14764"/>
                    <a:pt x="1001" y="13704"/>
                  </a:cubicBezTo>
                  <a:lnTo>
                    <a:pt x="1001" y="13704"/>
                  </a:lnTo>
                  <a:lnTo>
                    <a:pt x="1001" y="13752"/>
                  </a:lnTo>
                  <a:cubicBezTo>
                    <a:pt x="1001" y="13740"/>
                    <a:pt x="1001" y="13704"/>
                    <a:pt x="1013" y="13692"/>
                  </a:cubicBezTo>
                  <a:lnTo>
                    <a:pt x="1013" y="13668"/>
                  </a:lnTo>
                  <a:cubicBezTo>
                    <a:pt x="1215" y="12311"/>
                    <a:pt x="1608" y="11001"/>
                    <a:pt x="2144" y="9739"/>
                  </a:cubicBezTo>
                  <a:cubicBezTo>
                    <a:pt x="2822" y="8156"/>
                    <a:pt x="3656" y="6668"/>
                    <a:pt x="4513" y="5191"/>
                  </a:cubicBezTo>
                  <a:cubicBezTo>
                    <a:pt x="5406" y="3667"/>
                    <a:pt x="6335" y="2131"/>
                    <a:pt x="7133" y="548"/>
                  </a:cubicBezTo>
                  <a:cubicBezTo>
                    <a:pt x="7228" y="369"/>
                    <a:pt x="7180" y="155"/>
                    <a:pt x="7002" y="48"/>
                  </a:cubicBezTo>
                  <a:cubicBezTo>
                    <a:pt x="6942" y="12"/>
                    <a:pt x="6883" y="0"/>
                    <a:pt x="682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3234;p83">
              <a:extLst>
                <a:ext uri="{FF2B5EF4-FFF2-40B4-BE49-F238E27FC236}">
                  <a16:creationId xmlns:a16="http://schemas.microsoft.com/office/drawing/2014/main" id="{157D6F6E-A695-42CA-AB5A-062D93C0F460}"/>
                </a:ext>
              </a:extLst>
            </p:cNvPr>
            <p:cNvSpPr/>
            <p:nvPr/>
          </p:nvSpPr>
          <p:spPr>
            <a:xfrm>
              <a:off x="3857625" y="2604025"/>
              <a:ext cx="1051025" cy="602450"/>
            </a:xfrm>
            <a:custGeom>
              <a:avLst/>
              <a:gdLst/>
              <a:ahLst/>
              <a:cxnLst/>
              <a:rect l="l" t="t" r="r" b="b"/>
              <a:pathLst>
                <a:path w="42041" h="24098" extrusionOk="0">
                  <a:moveTo>
                    <a:pt x="38755" y="1155"/>
                  </a:moveTo>
                  <a:cubicBezTo>
                    <a:pt x="38767" y="1163"/>
                    <a:pt x="38776" y="1168"/>
                    <a:pt x="38784" y="1172"/>
                  </a:cubicBezTo>
                  <a:lnTo>
                    <a:pt x="38784" y="1172"/>
                  </a:lnTo>
                  <a:lnTo>
                    <a:pt x="38755" y="1155"/>
                  </a:lnTo>
                  <a:close/>
                  <a:moveTo>
                    <a:pt x="38784" y="1172"/>
                  </a:moveTo>
                  <a:lnTo>
                    <a:pt x="38814" y="1191"/>
                  </a:lnTo>
                  <a:cubicBezTo>
                    <a:pt x="38806" y="1183"/>
                    <a:pt x="38799" y="1180"/>
                    <a:pt x="38784" y="1172"/>
                  </a:cubicBezTo>
                  <a:close/>
                  <a:moveTo>
                    <a:pt x="40350" y="2382"/>
                  </a:moveTo>
                  <a:cubicBezTo>
                    <a:pt x="40350" y="2394"/>
                    <a:pt x="40362" y="2405"/>
                    <a:pt x="40374" y="2429"/>
                  </a:cubicBezTo>
                  <a:cubicBezTo>
                    <a:pt x="40362" y="2405"/>
                    <a:pt x="40362" y="2394"/>
                    <a:pt x="40350" y="2382"/>
                  </a:cubicBezTo>
                  <a:close/>
                  <a:moveTo>
                    <a:pt x="21943" y="8466"/>
                  </a:moveTo>
                  <a:lnTo>
                    <a:pt x="21943" y="8466"/>
                  </a:lnTo>
                  <a:cubicBezTo>
                    <a:pt x="21919" y="8466"/>
                    <a:pt x="21908" y="8478"/>
                    <a:pt x="21908" y="8478"/>
                  </a:cubicBezTo>
                  <a:cubicBezTo>
                    <a:pt x="21919" y="8478"/>
                    <a:pt x="21919" y="8466"/>
                    <a:pt x="21943" y="8466"/>
                  </a:cubicBezTo>
                  <a:close/>
                  <a:moveTo>
                    <a:pt x="15050" y="12704"/>
                  </a:moveTo>
                  <a:lnTo>
                    <a:pt x="15050" y="12704"/>
                  </a:lnTo>
                  <a:cubicBezTo>
                    <a:pt x="15044" y="12708"/>
                    <a:pt x="15038" y="12712"/>
                    <a:pt x="15032" y="12717"/>
                  </a:cubicBezTo>
                  <a:lnTo>
                    <a:pt x="15032" y="12717"/>
                  </a:lnTo>
                  <a:cubicBezTo>
                    <a:pt x="15038" y="12713"/>
                    <a:pt x="15044" y="12709"/>
                    <a:pt x="15050" y="12704"/>
                  </a:cubicBezTo>
                  <a:close/>
                  <a:moveTo>
                    <a:pt x="15032" y="12717"/>
                  </a:moveTo>
                  <a:lnTo>
                    <a:pt x="15032" y="12717"/>
                  </a:lnTo>
                  <a:cubicBezTo>
                    <a:pt x="15001" y="12738"/>
                    <a:pt x="14975" y="12751"/>
                    <a:pt x="14956" y="12771"/>
                  </a:cubicBezTo>
                  <a:lnTo>
                    <a:pt x="14956" y="12771"/>
                  </a:lnTo>
                  <a:cubicBezTo>
                    <a:pt x="14981" y="12753"/>
                    <a:pt x="15007" y="12735"/>
                    <a:pt x="15032" y="12717"/>
                  </a:cubicBezTo>
                  <a:close/>
                  <a:moveTo>
                    <a:pt x="37136" y="0"/>
                  </a:moveTo>
                  <a:cubicBezTo>
                    <a:pt x="36707" y="24"/>
                    <a:pt x="36255" y="72"/>
                    <a:pt x="35838" y="167"/>
                  </a:cubicBezTo>
                  <a:cubicBezTo>
                    <a:pt x="34766" y="369"/>
                    <a:pt x="33719" y="774"/>
                    <a:pt x="32730" y="1215"/>
                  </a:cubicBezTo>
                  <a:cubicBezTo>
                    <a:pt x="31718" y="1667"/>
                    <a:pt x="30742" y="2191"/>
                    <a:pt x="29778" y="2727"/>
                  </a:cubicBezTo>
                  <a:cubicBezTo>
                    <a:pt x="29361" y="2965"/>
                    <a:pt x="28932" y="3203"/>
                    <a:pt x="28515" y="3441"/>
                  </a:cubicBezTo>
                  <a:cubicBezTo>
                    <a:pt x="28087" y="3679"/>
                    <a:pt x="27646" y="3894"/>
                    <a:pt x="27218" y="4120"/>
                  </a:cubicBezTo>
                  <a:cubicBezTo>
                    <a:pt x="25944" y="4810"/>
                    <a:pt x="24694" y="5537"/>
                    <a:pt x="23455" y="6311"/>
                  </a:cubicBezTo>
                  <a:cubicBezTo>
                    <a:pt x="21896" y="7311"/>
                    <a:pt x="20372" y="8394"/>
                    <a:pt x="18931" y="9537"/>
                  </a:cubicBezTo>
                  <a:cubicBezTo>
                    <a:pt x="18217" y="10109"/>
                    <a:pt x="17514" y="10716"/>
                    <a:pt x="16812" y="11311"/>
                  </a:cubicBezTo>
                  <a:cubicBezTo>
                    <a:pt x="16216" y="11835"/>
                    <a:pt x="15597" y="12323"/>
                    <a:pt x="14942" y="12788"/>
                  </a:cubicBezTo>
                  <a:cubicBezTo>
                    <a:pt x="14946" y="12781"/>
                    <a:pt x="14951" y="12776"/>
                    <a:pt x="14956" y="12771"/>
                  </a:cubicBezTo>
                  <a:lnTo>
                    <a:pt x="14956" y="12771"/>
                  </a:lnTo>
                  <a:cubicBezTo>
                    <a:pt x="14103" y="13374"/>
                    <a:pt x="13216" y="13897"/>
                    <a:pt x="12252" y="14276"/>
                  </a:cubicBezTo>
                  <a:cubicBezTo>
                    <a:pt x="11573" y="14526"/>
                    <a:pt x="10882" y="14693"/>
                    <a:pt x="10168" y="14776"/>
                  </a:cubicBezTo>
                  <a:cubicBezTo>
                    <a:pt x="9862" y="14802"/>
                    <a:pt x="9558" y="14816"/>
                    <a:pt x="9255" y="14816"/>
                  </a:cubicBezTo>
                  <a:cubicBezTo>
                    <a:pt x="8731" y="14816"/>
                    <a:pt x="8207" y="14776"/>
                    <a:pt x="7680" y="14693"/>
                  </a:cubicBezTo>
                  <a:lnTo>
                    <a:pt x="7727" y="14693"/>
                  </a:lnTo>
                  <a:cubicBezTo>
                    <a:pt x="6715" y="14502"/>
                    <a:pt x="5703" y="14228"/>
                    <a:pt x="4763" y="13812"/>
                  </a:cubicBezTo>
                  <a:cubicBezTo>
                    <a:pt x="4108" y="13514"/>
                    <a:pt x="3477" y="13145"/>
                    <a:pt x="2917" y="12680"/>
                  </a:cubicBezTo>
                  <a:cubicBezTo>
                    <a:pt x="2488" y="12323"/>
                    <a:pt x="2096" y="11918"/>
                    <a:pt x="1774" y="11478"/>
                  </a:cubicBezTo>
                  <a:cubicBezTo>
                    <a:pt x="1488" y="11061"/>
                    <a:pt x="1250" y="10621"/>
                    <a:pt x="1060" y="10144"/>
                  </a:cubicBezTo>
                  <a:cubicBezTo>
                    <a:pt x="893" y="9692"/>
                    <a:pt x="774" y="9192"/>
                    <a:pt x="714" y="8704"/>
                  </a:cubicBezTo>
                  <a:cubicBezTo>
                    <a:pt x="655" y="8108"/>
                    <a:pt x="679" y="7525"/>
                    <a:pt x="786" y="6930"/>
                  </a:cubicBezTo>
                  <a:lnTo>
                    <a:pt x="786" y="6930"/>
                  </a:lnTo>
                  <a:cubicBezTo>
                    <a:pt x="786" y="6965"/>
                    <a:pt x="774" y="6977"/>
                    <a:pt x="774" y="7013"/>
                  </a:cubicBezTo>
                  <a:cubicBezTo>
                    <a:pt x="845" y="6596"/>
                    <a:pt x="941" y="6168"/>
                    <a:pt x="1072" y="5775"/>
                  </a:cubicBezTo>
                  <a:cubicBezTo>
                    <a:pt x="1119" y="5620"/>
                    <a:pt x="1024" y="5441"/>
                    <a:pt x="881" y="5406"/>
                  </a:cubicBezTo>
                  <a:cubicBezTo>
                    <a:pt x="852" y="5397"/>
                    <a:pt x="822" y="5392"/>
                    <a:pt x="792" y="5392"/>
                  </a:cubicBezTo>
                  <a:cubicBezTo>
                    <a:pt x="667" y="5392"/>
                    <a:pt x="551" y="5471"/>
                    <a:pt x="512" y="5596"/>
                  </a:cubicBezTo>
                  <a:cubicBezTo>
                    <a:pt x="167" y="6656"/>
                    <a:pt x="0" y="7763"/>
                    <a:pt x="119" y="8882"/>
                  </a:cubicBezTo>
                  <a:cubicBezTo>
                    <a:pt x="226" y="9871"/>
                    <a:pt x="548" y="10823"/>
                    <a:pt x="1107" y="11633"/>
                  </a:cubicBezTo>
                  <a:cubicBezTo>
                    <a:pt x="1667" y="12502"/>
                    <a:pt x="2429" y="13216"/>
                    <a:pt x="3274" y="13800"/>
                  </a:cubicBezTo>
                  <a:cubicBezTo>
                    <a:pt x="4274" y="14466"/>
                    <a:pt x="5405" y="14895"/>
                    <a:pt x="6560" y="15228"/>
                  </a:cubicBezTo>
                  <a:cubicBezTo>
                    <a:pt x="7488" y="15481"/>
                    <a:pt x="8460" y="15631"/>
                    <a:pt x="9430" y="15631"/>
                  </a:cubicBezTo>
                  <a:cubicBezTo>
                    <a:pt x="9693" y="15631"/>
                    <a:pt x="9955" y="15620"/>
                    <a:pt x="10216" y="15598"/>
                  </a:cubicBezTo>
                  <a:cubicBezTo>
                    <a:pt x="10775" y="15550"/>
                    <a:pt x="11323" y="15443"/>
                    <a:pt x="11859" y="15300"/>
                  </a:cubicBezTo>
                  <a:cubicBezTo>
                    <a:pt x="12394" y="15145"/>
                    <a:pt x="12930" y="14943"/>
                    <a:pt x="13442" y="14716"/>
                  </a:cubicBezTo>
                  <a:cubicBezTo>
                    <a:pt x="14514" y="14228"/>
                    <a:pt x="15490" y="13562"/>
                    <a:pt x="16419" y="12847"/>
                  </a:cubicBezTo>
                  <a:cubicBezTo>
                    <a:pt x="16919" y="12454"/>
                    <a:pt x="17419" y="12038"/>
                    <a:pt x="17907" y="11609"/>
                  </a:cubicBezTo>
                  <a:cubicBezTo>
                    <a:pt x="18455" y="11133"/>
                    <a:pt x="19014" y="10656"/>
                    <a:pt x="19586" y="10204"/>
                  </a:cubicBezTo>
                  <a:cubicBezTo>
                    <a:pt x="20351" y="9601"/>
                    <a:pt x="21139" y="9009"/>
                    <a:pt x="21949" y="8429"/>
                  </a:cubicBezTo>
                  <a:lnTo>
                    <a:pt x="21949" y="8429"/>
                  </a:lnTo>
                  <a:cubicBezTo>
                    <a:pt x="23098" y="7612"/>
                    <a:pt x="24259" y="6855"/>
                    <a:pt x="25444" y="6144"/>
                  </a:cubicBezTo>
                  <a:cubicBezTo>
                    <a:pt x="26039" y="5787"/>
                    <a:pt x="26658" y="5441"/>
                    <a:pt x="27265" y="5108"/>
                  </a:cubicBezTo>
                  <a:cubicBezTo>
                    <a:pt x="27742" y="4834"/>
                    <a:pt x="28230" y="4584"/>
                    <a:pt x="28706" y="4310"/>
                  </a:cubicBezTo>
                  <a:cubicBezTo>
                    <a:pt x="30540" y="3286"/>
                    <a:pt x="32337" y="2203"/>
                    <a:pt x="34302" y="1441"/>
                  </a:cubicBezTo>
                  <a:lnTo>
                    <a:pt x="34290" y="1441"/>
                  </a:lnTo>
                  <a:cubicBezTo>
                    <a:pt x="35064" y="1155"/>
                    <a:pt x="35850" y="917"/>
                    <a:pt x="36671" y="822"/>
                  </a:cubicBezTo>
                  <a:cubicBezTo>
                    <a:pt x="36862" y="799"/>
                    <a:pt x="37056" y="788"/>
                    <a:pt x="37249" y="788"/>
                  </a:cubicBezTo>
                  <a:cubicBezTo>
                    <a:pt x="37464" y="788"/>
                    <a:pt x="37678" y="802"/>
                    <a:pt x="37886" y="834"/>
                  </a:cubicBezTo>
                  <a:cubicBezTo>
                    <a:pt x="38183" y="893"/>
                    <a:pt x="38469" y="977"/>
                    <a:pt x="38743" y="1096"/>
                  </a:cubicBezTo>
                  <a:cubicBezTo>
                    <a:pt x="39112" y="1274"/>
                    <a:pt x="39469" y="1489"/>
                    <a:pt x="39779" y="1739"/>
                  </a:cubicBezTo>
                  <a:cubicBezTo>
                    <a:pt x="39993" y="1917"/>
                    <a:pt x="40172" y="2108"/>
                    <a:pt x="40338" y="2334"/>
                  </a:cubicBezTo>
                  <a:cubicBezTo>
                    <a:pt x="40469" y="2524"/>
                    <a:pt x="40565" y="2739"/>
                    <a:pt x="40660" y="2941"/>
                  </a:cubicBezTo>
                  <a:cubicBezTo>
                    <a:pt x="40743" y="3179"/>
                    <a:pt x="40815" y="3417"/>
                    <a:pt x="40838" y="3679"/>
                  </a:cubicBezTo>
                  <a:cubicBezTo>
                    <a:pt x="40874" y="3989"/>
                    <a:pt x="40850" y="4287"/>
                    <a:pt x="40815" y="4596"/>
                  </a:cubicBezTo>
                  <a:cubicBezTo>
                    <a:pt x="40707" y="5180"/>
                    <a:pt x="40517" y="5739"/>
                    <a:pt x="40279" y="6299"/>
                  </a:cubicBezTo>
                  <a:cubicBezTo>
                    <a:pt x="39779" y="7335"/>
                    <a:pt x="39124" y="8287"/>
                    <a:pt x="38398" y="9168"/>
                  </a:cubicBezTo>
                  <a:cubicBezTo>
                    <a:pt x="37624" y="10073"/>
                    <a:pt x="36778" y="10918"/>
                    <a:pt x="35814" y="11621"/>
                  </a:cubicBezTo>
                  <a:cubicBezTo>
                    <a:pt x="34302" y="12680"/>
                    <a:pt x="32611" y="13454"/>
                    <a:pt x="30932" y="14193"/>
                  </a:cubicBezTo>
                  <a:cubicBezTo>
                    <a:pt x="29087" y="15026"/>
                    <a:pt x="27194" y="15800"/>
                    <a:pt x="25396" y="16741"/>
                  </a:cubicBezTo>
                  <a:cubicBezTo>
                    <a:pt x="23908" y="17514"/>
                    <a:pt x="22455" y="18407"/>
                    <a:pt x="21229" y="19550"/>
                  </a:cubicBezTo>
                  <a:cubicBezTo>
                    <a:pt x="20645" y="20086"/>
                    <a:pt x="20110" y="20705"/>
                    <a:pt x="19681" y="21360"/>
                  </a:cubicBezTo>
                  <a:cubicBezTo>
                    <a:pt x="19467" y="21682"/>
                    <a:pt x="19276" y="22015"/>
                    <a:pt x="19110" y="22372"/>
                  </a:cubicBezTo>
                  <a:cubicBezTo>
                    <a:pt x="18931" y="22741"/>
                    <a:pt x="18788" y="23122"/>
                    <a:pt x="18645" y="23527"/>
                  </a:cubicBezTo>
                  <a:cubicBezTo>
                    <a:pt x="18574" y="23765"/>
                    <a:pt x="18729" y="24015"/>
                    <a:pt x="18943" y="24075"/>
                  </a:cubicBezTo>
                  <a:cubicBezTo>
                    <a:pt x="18987" y="24090"/>
                    <a:pt x="19032" y="24098"/>
                    <a:pt x="19076" y="24098"/>
                  </a:cubicBezTo>
                  <a:cubicBezTo>
                    <a:pt x="19265" y="24098"/>
                    <a:pt x="19435" y="23961"/>
                    <a:pt x="19502" y="23777"/>
                  </a:cubicBezTo>
                  <a:cubicBezTo>
                    <a:pt x="19562" y="23622"/>
                    <a:pt x="19622" y="23468"/>
                    <a:pt x="19693" y="23301"/>
                  </a:cubicBezTo>
                  <a:cubicBezTo>
                    <a:pt x="19991" y="22682"/>
                    <a:pt x="20360" y="22098"/>
                    <a:pt x="20812" y="21563"/>
                  </a:cubicBezTo>
                  <a:cubicBezTo>
                    <a:pt x="21467" y="20801"/>
                    <a:pt x="22205" y="20146"/>
                    <a:pt x="23015" y="19550"/>
                  </a:cubicBezTo>
                  <a:cubicBezTo>
                    <a:pt x="24622" y="18419"/>
                    <a:pt x="26384" y="17562"/>
                    <a:pt x="28158" y="16752"/>
                  </a:cubicBezTo>
                  <a:cubicBezTo>
                    <a:pt x="29980" y="15919"/>
                    <a:pt x="31837" y="15157"/>
                    <a:pt x="33623" y="14252"/>
                  </a:cubicBezTo>
                  <a:cubicBezTo>
                    <a:pt x="34445" y="13835"/>
                    <a:pt x="35231" y="13395"/>
                    <a:pt x="35993" y="12871"/>
                  </a:cubicBezTo>
                  <a:cubicBezTo>
                    <a:pt x="36671" y="12407"/>
                    <a:pt x="37314" y="11895"/>
                    <a:pt x="37898" y="11311"/>
                  </a:cubicBezTo>
                  <a:cubicBezTo>
                    <a:pt x="38529" y="10680"/>
                    <a:pt x="39112" y="9990"/>
                    <a:pt x="39636" y="9275"/>
                  </a:cubicBezTo>
                  <a:cubicBezTo>
                    <a:pt x="39898" y="8894"/>
                    <a:pt x="40172" y="8513"/>
                    <a:pt x="40410" y="8108"/>
                  </a:cubicBezTo>
                  <a:cubicBezTo>
                    <a:pt x="40660" y="7692"/>
                    <a:pt x="40874" y="7263"/>
                    <a:pt x="41077" y="6811"/>
                  </a:cubicBezTo>
                  <a:cubicBezTo>
                    <a:pt x="41743" y="5311"/>
                    <a:pt x="42041" y="3406"/>
                    <a:pt x="41029" y="1977"/>
                  </a:cubicBezTo>
                  <a:cubicBezTo>
                    <a:pt x="40457" y="1155"/>
                    <a:pt x="39564" y="608"/>
                    <a:pt x="38636" y="250"/>
                  </a:cubicBezTo>
                  <a:cubicBezTo>
                    <a:pt x="38219" y="84"/>
                    <a:pt x="37755" y="12"/>
                    <a:pt x="373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3235;p83">
              <a:extLst>
                <a:ext uri="{FF2B5EF4-FFF2-40B4-BE49-F238E27FC236}">
                  <a16:creationId xmlns:a16="http://schemas.microsoft.com/office/drawing/2014/main" id="{18120314-98EF-45B5-923E-2BA73D16402B}"/>
                </a:ext>
              </a:extLst>
            </p:cNvPr>
            <p:cNvSpPr/>
            <p:nvPr/>
          </p:nvSpPr>
          <p:spPr>
            <a:xfrm>
              <a:off x="3685275" y="2911150"/>
              <a:ext cx="783750" cy="701375"/>
            </a:xfrm>
            <a:custGeom>
              <a:avLst/>
              <a:gdLst/>
              <a:ahLst/>
              <a:cxnLst/>
              <a:rect l="l" t="t" r="r" b="b"/>
              <a:pathLst>
                <a:path w="31350" h="28055" extrusionOk="0">
                  <a:moveTo>
                    <a:pt x="2965" y="7956"/>
                  </a:moveTo>
                  <a:cubicBezTo>
                    <a:pt x="2963" y="7959"/>
                    <a:pt x="2962" y="7962"/>
                    <a:pt x="2961" y="7966"/>
                  </a:cubicBezTo>
                  <a:lnTo>
                    <a:pt x="2961" y="7966"/>
                  </a:lnTo>
                  <a:cubicBezTo>
                    <a:pt x="2962" y="7962"/>
                    <a:pt x="2964" y="7959"/>
                    <a:pt x="2965" y="7956"/>
                  </a:cubicBezTo>
                  <a:close/>
                  <a:moveTo>
                    <a:pt x="2961" y="7966"/>
                  </a:moveTo>
                  <a:lnTo>
                    <a:pt x="2961" y="7966"/>
                  </a:lnTo>
                  <a:cubicBezTo>
                    <a:pt x="2953" y="7984"/>
                    <a:pt x="2945" y="8003"/>
                    <a:pt x="2937" y="8022"/>
                  </a:cubicBezTo>
                  <a:lnTo>
                    <a:pt x="2937" y="8022"/>
                  </a:lnTo>
                  <a:cubicBezTo>
                    <a:pt x="2951" y="8009"/>
                    <a:pt x="2954" y="7985"/>
                    <a:pt x="2961" y="7966"/>
                  </a:cubicBezTo>
                  <a:close/>
                  <a:moveTo>
                    <a:pt x="3084" y="24291"/>
                  </a:moveTo>
                  <a:lnTo>
                    <a:pt x="3084" y="24291"/>
                  </a:lnTo>
                  <a:cubicBezTo>
                    <a:pt x="3096" y="24315"/>
                    <a:pt x="3132" y="24327"/>
                    <a:pt x="3144" y="24339"/>
                  </a:cubicBezTo>
                  <a:cubicBezTo>
                    <a:pt x="3132" y="24327"/>
                    <a:pt x="3120" y="24315"/>
                    <a:pt x="3084" y="24291"/>
                  </a:cubicBezTo>
                  <a:close/>
                  <a:moveTo>
                    <a:pt x="14431" y="24803"/>
                  </a:moveTo>
                  <a:lnTo>
                    <a:pt x="14431" y="24803"/>
                  </a:lnTo>
                  <a:cubicBezTo>
                    <a:pt x="14447" y="24816"/>
                    <a:pt x="14464" y="24829"/>
                    <a:pt x="14480" y="24841"/>
                  </a:cubicBezTo>
                  <a:lnTo>
                    <a:pt x="14480" y="24841"/>
                  </a:lnTo>
                  <a:cubicBezTo>
                    <a:pt x="14465" y="24827"/>
                    <a:pt x="14445" y="24811"/>
                    <a:pt x="14431" y="24803"/>
                  </a:cubicBezTo>
                  <a:close/>
                  <a:moveTo>
                    <a:pt x="28397" y="25399"/>
                  </a:moveTo>
                  <a:lnTo>
                    <a:pt x="28397" y="25399"/>
                  </a:lnTo>
                  <a:cubicBezTo>
                    <a:pt x="28385" y="25399"/>
                    <a:pt x="28373" y="25410"/>
                    <a:pt x="28373" y="25410"/>
                  </a:cubicBezTo>
                  <a:cubicBezTo>
                    <a:pt x="28385" y="25410"/>
                    <a:pt x="28385" y="25399"/>
                    <a:pt x="28397" y="25399"/>
                  </a:cubicBezTo>
                  <a:close/>
                  <a:moveTo>
                    <a:pt x="7914" y="0"/>
                  </a:moveTo>
                  <a:cubicBezTo>
                    <a:pt x="7876" y="0"/>
                    <a:pt x="7815" y="34"/>
                    <a:pt x="7763" y="86"/>
                  </a:cubicBezTo>
                  <a:cubicBezTo>
                    <a:pt x="5989" y="1622"/>
                    <a:pt x="4572" y="3539"/>
                    <a:pt x="3441" y="5587"/>
                  </a:cubicBezTo>
                  <a:cubicBezTo>
                    <a:pt x="2251" y="7742"/>
                    <a:pt x="1358" y="10063"/>
                    <a:pt x="774" y="12468"/>
                  </a:cubicBezTo>
                  <a:cubicBezTo>
                    <a:pt x="500" y="13635"/>
                    <a:pt x="286" y="14826"/>
                    <a:pt x="167" y="16040"/>
                  </a:cubicBezTo>
                  <a:cubicBezTo>
                    <a:pt x="48" y="17148"/>
                    <a:pt x="0" y="18279"/>
                    <a:pt x="84" y="19398"/>
                  </a:cubicBezTo>
                  <a:cubicBezTo>
                    <a:pt x="155" y="20481"/>
                    <a:pt x="346" y="21577"/>
                    <a:pt x="750" y="22589"/>
                  </a:cubicBezTo>
                  <a:cubicBezTo>
                    <a:pt x="953" y="23089"/>
                    <a:pt x="1215" y="23577"/>
                    <a:pt x="1524" y="24029"/>
                  </a:cubicBezTo>
                  <a:cubicBezTo>
                    <a:pt x="1691" y="24256"/>
                    <a:pt x="1846" y="24458"/>
                    <a:pt x="2024" y="24648"/>
                  </a:cubicBezTo>
                  <a:cubicBezTo>
                    <a:pt x="2239" y="24863"/>
                    <a:pt x="2465" y="25053"/>
                    <a:pt x="2679" y="25232"/>
                  </a:cubicBezTo>
                  <a:cubicBezTo>
                    <a:pt x="3215" y="25649"/>
                    <a:pt x="3870" y="25922"/>
                    <a:pt x="4525" y="26077"/>
                  </a:cubicBezTo>
                  <a:cubicBezTo>
                    <a:pt x="4840" y="26155"/>
                    <a:pt x="5165" y="26196"/>
                    <a:pt x="5489" y="26196"/>
                  </a:cubicBezTo>
                  <a:cubicBezTo>
                    <a:pt x="5814" y="26196"/>
                    <a:pt x="6138" y="26155"/>
                    <a:pt x="6453" y="26065"/>
                  </a:cubicBezTo>
                  <a:cubicBezTo>
                    <a:pt x="7537" y="25756"/>
                    <a:pt x="8347" y="24910"/>
                    <a:pt x="9216" y="24220"/>
                  </a:cubicBezTo>
                  <a:cubicBezTo>
                    <a:pt x="9466" y="24029"/>
                    <a:pt x="9740" y="23851"/>
                    <a:pt x="10025" y="23684"/>
                  </a:cubicBezTo>
                  <a:cubicBezTo>
                    <a:pt x="10335" y="23505"/>
                    <a:pt x="10656" y="23363"/>
                    <a:pt x="10978" y="23220"/>
                  </a:cubicBezTo>
                  <a:cubicBezTo>
                    <a:pt x="11085" y="23184"/>
                    <a:pt x="11216" y="23136"/>
                    <a:pt x="11323" y="23101"/>
                  </a:cubicBezTo>
                  <a:lnTo>
                    <a:pt x="11383" y="23101"/>
                  </a:lnTo>
                  <a:cubicBezTo>
                    <a:pt x="11418" y="23124"/>
                    <a:pt x="11442" y="23136"/>
                    <a:pt x="11466" y="23148"/>
                  </a:cubicBezTo>
                  <a:cubicBezTo>
                    <a:pt x="11585" y="23244"/>
                    <a:pt x="11680" y="23363"/>
                    <a:pt x="11776" y="23458"/>
                  </a:cubicBezTo>
                  <a:cubicBezTo>
                    <a:pt x="11966" y="23660"/>
                    <a:pt x="12168" y="23863"/>
                    <a:pt x="12359" y="24053"/>
                  </a:cubicBezTo>
                  <a:cubicBezTo>
                    <a:pt x="12835" y="24529"/>
                    <a:pt x="13335" y="24970"/>
                    <a:pt x="13859" y="25387"/>
                  </a:cubicBezTo>
                  <a:cubicBezTo>
                    <a:pt x="14335" y="25756"/>
                    <a:pt x="14835" y="26113"/>
                    <a:pt x="15383" y="26422"/>
                  </a:cubicBezTo>
                  <a:cubicBezTo>
                    <a:pt x="15883" y="26720"/>
                    <a:pt x="16419" y="26970"/>
                    <a:pt x="16967" y="27196"/>
                  </a:cubicBezTo>
                  <a:cubicBezTo>
                    <a:pt x="18098" y="27649"/>
                    <a:pt x="19312" y="27887"/>
                    <a:pt x="20515" y="27982"/>
                  </a:cubicBezTo>
                  <a:cubicBezTo>
                    <a:pt x="21018" y="28030"/>
                    <a:pt x="21522" y="28055"/>
                    <a:pt x="22026" y="28055"/>
                  </a:cubicBezTo>
                  <a:cubicBezTo>
                    <a:pt x="22641" y="28055"/>
                    <a:pt x="23257" y="28019"/>
                    <a:pt x="23872" y="27946"/>
                  </a:cubicBezTo>
                  <a:cubicBezTo>
                    <a:pt x="25813" y="27708"/>
                    <a:pt x="27730" y="27077"/>
                    <a:pt x="29218" y="25780"/>
                  </a:cubicBezTo>
                  <a:cubicBezTo>
                    <a:pt x="29885" y="25208"/>
                    <a:pt x="30421" y="24470"/>
                    <a:pt x="30778" y="23660"/>
                  </a:cubicBezTo>
                  <a:cubicBezTo>
                    <a:pt x="31183" y="22743"/>
                    <a:pt x="31349" y="21755"/>
                    <a:pt x="31338" y="20755"/>
                  </a:cubicBezTo>
                  <a:cubicBezTo>
                    <a:pt x="31314" y="19922"/>
                    <a:pt x="31171" y="19088"/>
                    <a:pt x="30957" y="18279"/>
                  </a:cubicBezTo>
                  <a:cubicBezTo>
                    <a:pt x="30707" y="17290"/>
                    <a:pt x="30349" y="16314"/>
                    <a:pt x="29980" y="15362"/>
                  </a:cubicBezTo>
                  <a:cubicBezTo>
                    <a:pt x="29254" y="13433"/>
                    <a:pt x="28444" y="11492"/>
                    <a:pt x="28159" y="9444"/>
                  </a:cubicBezTo>
                  <a:cubicBezTo>
                    <a:pt x="28123" y="9111"/>
                    <a:pt x="28087" y="8777"/>
                    <a:pt x="28087" y="8432"/>
                  </a:cubicBezTo>
                  <a:cubicBezTo>
                    <a:pt x="28087" y="8242"/>
                    <a:pt x="27920" y="8075"/>
                    <a:pt x="27730" y="8075"/>
                  </a:cubicBezTo>
                  <a:cubicBezTo>
                    <a:pt x="27516" y="8075"/>
                    <a:pt x="27373" y="8242"/>
                    <a:pt x="27373" y="8432"/>
                  </a:cubicBezTo>
                  <a:cubicBezTo>
                    <a:pt x="27289" y="10480"/>
                    <a:pt x="27920" y="12480"/>
                    <a:pt x="28623" y="14373"/>
                  </a:cubicBezTo>
                  <a:cubicBezTo>
                    <a:pt x="28968" y="15326"/>
                    <a:pt x="29337" y="16278"/>
                    <a:pt x="29683" y="17231"/>
                  </a:cubicBezTo>
                  <a:cubicBezTo>
                    <a:pt x="29980" y="18124"/>
                    <a:pt x="30242" y="19029"/>
                    <a:pt x="30373" y="19946"/>
                  </a:cubicBezTo>
                  <a:lnTo>
                    <a:pt x="30373" y="19934"/>
                  </a:lnTo>
                  <a:cubicBezTo>
                    <a:pt x="30456" y="20577"/>
                    <a:pt x="30468" y="21219"/>
                    <a:pt x="30397" y="21839"/>
                  </a:cubicBezTo>
                  <a:cubicBezTo>
                    <a:pt x="30314" y="22351"/>
                    <a:pt x="30195" y="22827"/>
                    <a:pt x="30004" y="23303"/>
                  </a:cubicBezTo>
                  <a:cubicBezTo>
                    <a:pt x="29825" y="23696"/>
                    <a:pt x="29599" y="24077"/>
                    <a:pt x="29349" y="24434"/>
                  </a:cubicBezTo>
                  <a:cubicBezTo>
                    <a:pt x="29052" y="24815"/>
                    <a:pt x="28694" y="25160"/>
                    <a:pt x="28325" y="25458"/>
                  </a:cubicBezTo>
                  <a:cubicBezTo>
                    <a:pt x="27813" y="25839"/>
                    <a:pt x="27254" y="26161"/>
                    <a:pt x="26670" y="26411"/>
                  </a:cubicBezTo>
                  <a:cubicBezTo>
                    <a:pt x="25777" y="26780"/>
                    <a:pt x="24825" y="27006"/>
                    <a:pt x="23872" y="27137"/>
                  </a:cubicBezTo>
                  <a:cubicBezTo>
                    <a:pt x="23908" y="27137"/>
                    <a:pt x="23944" y="27125"/>
                    <a:pt x="23979" y="27125"/>
                  </a:cubicBezTo>
                  <a:cubicBezTo>
                    <a:pt x="23306" y="27213"/>
                    <a:pt x="22629" y="27257"/>
                    <a:pt x="21954" y="27257"/>
                  </a:cubicBezTo>
                  <a:cubicBezTo>
                    <a:pt x="21257" y="27257"/>
                    <a:pt x="20561" y="27210"/>
                    <a:pt x="19872" y="27113"/>
                  </a:cubicBezTo>
                  <a:cubicBezTo>
                    <a:pt x="19908" y="27113"/>
                    <a:pt x="19943" y="27125"/>
                    <a:pt x="19979" y="27125"/>
                  </a:cubicBezTo>
                  <a:cubicBezTo>
                    <a:pt x="18931" y="26970"/>
                    <a:pt x="17919" y="26720"/>
                    <a:pt x="16955" y="26315"/>
                  </a:cubicBezTo>
                  <a:lnTo>
                    <a:pt x="16955" y="26315"/>
                  </a:lnTo>
                  <a:lnTo>
                    <a:pt x="17050" y="26363"/>
                  </a:lnTo>
                  <a:cubicBezTo>
                    <a:pt x="16129" y="25966"/>
                    <a:pt x="15265" y="25444"/>
                    <a:pt x="14480" y="24841"/>
                  </a:cubicBezTo>
                  <a:lnTo>
                    <a:pt x="14480" y="24841"/>
                  </a:lnTo>
                  <a:cubicBezTo>
                    <a:pt x="14490" y="24850"/>
                    <a:pt x="14498" y="24858"/>
                    <a:pt x="14502" y="24863"/>
                  </a:cubicBezTo>
                  <a:cubicBezTo>
                    <a:pt x="13752" y="24279"/>
                    <a:pt x="13085" y="23636"/>
                    <a:pt x="12442" y="22958"/>
                  </a:cubicBezTo>
                  <a:cubicBezTo>
                    <a:pt x="12264" y="22743"/>
                    <a:pt x="12073" y="22541"/>
                    <a:pt x="11847" y="22386"/>
                  </a:cubicBezTo>
                  <a:cubicBezTo>
                    <a:pt x="11764" y="22327"/>
                    <a:pt x="11657" y="22291"/>
                    <a:pt x="11549" y="22255"/>
                  </a:cubicBezTo>
                  <a:cubicBezTo>
                    <a:pt x="11485" y="22234"/>
                    <a:pt x="11417" y="22227"/>
                    <a:pt x="11349" y="22227"/>
                  </a:cubicBezTo>
                  <a:cubicBezTo>
                    <a:pt x="11266" y="22227"/>
                    <a:pt x="11182" y="22237"/>
                    <a:pt x="11097" y="22243"/>
                  </a:cubicBezTo>
                  <a:cubicBezTo>
                    <a:pt x="10811" y="22291"/>
                    <a:pt x="10561" y="22410"/>
                    <a:pt x="10287" y="22505"/>
                  </a:cubicBezTo>
                  <a:cubicBezTo>
                    <a:pt x="9906" y="22672"/>
                    <a:pt x="9513" y="22839"/>
                    <a:pt x="9156" y="23065"/>
                  </a:cubicBezTo>
                  <a:cubicBezTo>
                    <a:pt x="8549" y="23434"/>
                    <a:pt x="8013" y="23922"/>
                    <a:pt x="7442" y="24351"/>
                  </a:cubicBezTo>
                  <a:cubicBezTo>
                    <a:pt x="7120" y="24589"/>
                    <a:pt x="6787" y="24815"/>
                    <a:pt x="6418" y="24982"/>
                  </a:cubicBezTo>
                  <a:cubicBezTo>
                    <a:pt x="6215" y="25053"/>
                    <a:pt x="6013" y="25113"/>
                    <a:pt x="5799" y="25160"/>
                  </a:cubicBezTo>
                  <a:cubicBezTo>
                    <a:pt x="5680" y="25172"/>
                    <a:pt x="5555" y="25178"/>
                    <a:pt x="5430" y="25178"/>
                  </a:cubicBezTo>
                  <a:cubicBezTo>
                    <a:pt x="5305" y="25178"/>
                    <a:pt x="5180" y="25172"/>
                    <a:pt x="5060" y="25160"/>
                  </a:cubicBezTo>
                  <a:cubicBezTo>
                    <a:pt x="4691" y="25101"/>
                    <a:pt x="4334" y="24994"/>
                    <a:pt x="3989" y="24863"/>
                  </a:cubicBezTo>
                  <a:cubicBezTo>
                    <a:pt x="3679" y="24732"/>
                    <a:pt x="3382" y="24553"/>
                    <a:pt x="3096" y="24339"/>
                  </a:cubicBezTo>
                  <a:cubicBezTo>
                    <a:pt x="2798" y="24101"/>
                    <a:pt x="2536" y="23839"/>
                    <a:pt x="2298" y="23541"/>
                  </a:cubicBezTo>
                  <a:cubicBezTo>
                    <a:pt x="2001" y="23136"/>
                    <a:pt x="1762" y="22684"/>
                    <a:pt x="1548" y="22232"/>
                  </a:cubicBezTo>
                  <a:cubicBezTo>
                    <a:pt x="1250" y="21481"/>
                    <a:pt x="1060" y="20696"/>
                    <a:pt x="941" y="19886"/>
                  </a:cubicBezTo>
                  <a:cubicBezTo>
                    <a:pt x="834" y="19112"/>
                    <a:pt x="822" y="18326"/>
                    <a:pt x="834" y="17552"/>
                  </a:cubicBezTo>
                  <a:cubicBezTo>
                    <a:pt x="858" y="16695"/>
                    <a:pt x="929" y="15838"/>
                    <a:pt x="1024" y="14993"/>
                  </a:cubicBezTo>
                  <a:cubicBezTo>
                    <a:pt x="1354" y="12587"/>
                    <a:pt x="2000" y="10263"/>
                    <a:pt x="2937" y="8022"/>
                  </a:cubicBezTo>
                  <a:lnTo>
                    <a:pt x="2937" y="8022"/>
                  </a:lnTo>
                  <a:cubicBezTo>
                    <a:pt x="2935" y="8024"/>
                    <a:pt x="2932" y="8026"/>
                    <a:pt x="2929" y="8027"/>
                  </a:cubicBezTo>
                  <a:cubicBezTo>
                    <a:pt x="3703" y="6182"/>
                    <a:pt x="4691" y="4432"/>
                    <a:pt x="5906" y="2848"/>
                  </a:cubicBezTo>
                  <a:cubicBezTo>
                    <a:pt x="6584" y="2003"/>
                    <a:pt x="7311" y="1193"/>
                    <a:pt x="8132" y="479"/>
                  </a:cubicBezTo>
                  <a:cubicBezTo>
                    <a:pt x="8251" y="384"/>
                    <a:pt x="8228" y="181"/>
                    <a:pt x="8132" y="86"/>
                  </a:cubicBezTo>
                  <a:cubicBezTo>
                    <a:pt x="8073" y="26"/>
                    <a:pt x="8013" y="3"/>
                    <a:pt x="7930" y="3"/>
                  </a:cubicBezTo>
                  <a:cubicBezTo>
                    <a:pt x="7925" y="1"/>
                    <a:pt x="7920" y="0"/>
                    <a:pt x="79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3236;p83">
              <a:extLst>
                <a:ext uri="{FF2B5EF4-FFF2-40B4-BE49-F238E27FC236}">
                  <a16:creationId xmlns:a16="http://schemas.microsoft.com/office/drawing/2014/main" id="{CFA08ADB-A858-463A-86F4-D2F5A140E889}"/>
                </a:ext>
              </a:extLst>
            </p:cNvPr>
            <p:cNvSpPr/>
            <p:nvPr/>
          </p:nvSpPr>
          <p:spPr>
            <a:xfrm>
              <a:off x="3932325" y="3540750"/>
              <a:ext cx="519125" cy="321825"/>
            </a:xfrm>
            <a:custGeom>
              <a:avLst/>
              <a:gdLst/>
              <a:ahLst/>
              <a:cxnLst/>
              <a:rect l="l" t="t" r="r" b="b"/>
              <a:pathLst>
                <a:path w="20765" h="12873" extrusionOk="0">
                  <a:moveTo>
                    <a:pt x="2275" y="2370"/>
                  </a:moveTo>
                  <a:lnTo>
                    <a:pt x="2275" y="2370"/>
                  </a:lnTo>
                  <a:cubicBezTo>
                    <a:pt x="2291" y="2377"/>
                    <a:pt x="2308" y="2384"/>
                    <a:pt x="2324" y="2391"/>
                  </a:cubicBezTo>
                  <a:lnTo>
                    <a:pt x="2324" y="2391"/>
                  </a:lnTo>
                  <a:cubicBezTo>
                    <a:pt x="2314" y="2381"/>
                    <a:pt x="2301" y="2378"/>
                    <a:pt x="2275" y="2370"/>
                  </a:cubicBezTo>
                  <a:close/>
                  <a:moveTo>
                    <a:pt x="19574" y="0"/>
                  </a:moveTo>
                  <a:cubicBezTo>
                    <a:pt x="19408" y="36"/>
                    <a:pt x="19265" y="179"/>
                    <a:pt x="19265" y="346"/>
                  </a:cubicBezTo>
                  <a:cubicBezTo>
                    <a:pt x="19277" y="941"/>
                    <a:pt x="19348" y="1524"/>
                    <a:pt x="19420" y="2120"/>
                  </a:cubicBezTo>
                  <a:cubicBezTo>
                    <a:pt x="19503" y="2786"/>
                    <a:pt x="19586" y="3477"/>
                    <a:pt x="19658" y="4144"/>
                  </a:cubicBezTo>
                  <a:cubicBezTo>
                    <a:pt x="19801" y="5441"/>
                    <a:pt x="19896" y="6751"/>
                    <a:pt x="19741" y="8037"/>
                  </a:cubicBezTo>
                  <a:cubicBezTo>
                    <a:pt x="19682" y="8442"/>
                    <a:pt x="19586" y="8858"/>
                    <a:pt x="19443" y="9251"/>
                  </a:cubicBezTo>
                  <a:cubicBezTo>
                    <a:pt x="19324" y="9513"/>
                    <a:pt x="19170" y="9751"/>
                    <a:pt x="18991" y="9990"/>
                  </a:cubicBezTo>
                  <a:cubicBezTo>
                    <a:pt x="18789" y="10240"/>
                    <a:pt x="18527" y="10478"/>
                    <a:pt x="18277" y="10692"/>
                  </a:cubicBezTo>
                  <a:cubicBezTo>
                    <a:pt x="17896" y="10990"/>
                    <a:pt x="17455" y="11228"/>
                    <a:pt x="17015" y="11418"/>
                  </a:cubicBezTo>
                  <a:cubicBezTo>
                    <a:pt x="16419" y="11668"/>
                    <a:pt x="15788" y="11835"/>
                    <a:pt x="15133" y="11930"/>
                  </a:cubicBezTo>
                  <a:cubicBezTo>
                    <a:pt x="14805" y="11969"/>
                    <a:pt x="14472" y="11990"/>
                    <a:pt x="14139" y="11990"/>
                  </a:cubicBezTo>
                  <a:cubicBezTo>
                    <a:pt x="13856" y="11990"/>
                    <a:pt x="13572" y="11975"/>
                    <a:pt x="13288" y="11942"/>
                  </a:cubicBezTo>
                  <a:cubicBezTo>
                    <a:pt x="12931" y="11883"/>
                    <a:pt x="12597" y="11811"/>
                    <a:pt x="12264" y="11668"/>
                  </a:cubicBezTo>
                  <a:cubicBezTo>
                    <a:pt x="11978" y="11549"/>
                    <a:pt x="11728" y="11395"/>
                    <a:pt x="11490" y="11216"/>
                  </a:cubicBezTo>
                  <a:cubicBezTo>
                    <a:pt x="11169" y="10942"/>
                    <a:pt x="10871" y="10633"/>
                    <a:pt x="10609" y="10299"/>
                  </a:cubicBezTo>
                  <a:cubicBezTo>
                    <a:pt x="10002" y="9501"/>
                    <a:pt x="9561" y="8597"/>
                    <a:pt x="9121" y="7680"/>
                  </a:cubicBezTo>
                  <a:cubicBezTo>
                    <a:pt x="8906" y="7227"/>
                    <a:pt x="8692" y="6775"/>
                    <a:pt x="8454" y="6311"/>
                  </a:cubicBezTo>
                  <a:cubicBezTo>
                    <a:pt x="8216" y="5858"/>
                    <a:pt x="7978" y="5394"/>
                    <a:pt x="7668" y="4989"/>
                  </a:cubicBezTo>
                  <a:cubicBezTo>
                    <a:pt x="7335" y="4548"/>
                    <a:pt x="6954" y="4167"/>
                    <a:pt x="6489" y="3858"/>
                  </a:cubicBezTo>
                  <a:cubicBezTo>
                    <a:pt x="6085" y="3596"/>
                    <a:pt x="5632" y="3394"/>
                    <a:pt x="5168" y="3239"/>
                  </a:cubicBezTo>
                  <a:cubicBezTo>
                    <a:pt x="4703" y="3084"/>
                    <a:pt x="4227" y="2965"/>
                    <a:pt x="3763" y="2846"/>
                  </a:cubicBezTo>
                  <a:cubicBezTo>
                    <a:pt x="3279" y="2719"/>
                    <a:pt x="2807" y="2593"/>
                    <a:pt x="2324" y="2391"/>
                  </a:cubicBezTo>
                  <a:lnTo>
                    <a:pt x="2324" y="2391"/>
                  </a:lnTo>
                  <a:cubicBezTo>
                    <a:pt x="2328" y="2394"/>
                    <a:pt x="2331" y="2399"/>
                    <a:pt x="2334" y="2405"/>
                  </a:cubicBezTo>
                  <a:cubicBezTo>
                    <a:pt x="1917" y="2215"/>
                    <a:pt x="1536" y="2000"/>
                    <a:pt x="1167" y="1727"/>
                  </a:cubicBezTo>
                  <a:cubicBezTo>
                    <a:pt x="941" y="1548"/>
                    <a:pt x="727" y="1358"/>
                    <a:pt x="524" y="1131"/>
                  </a:cubicBezTo>
                  <a:cubicBezTo>
                    <a:pt x="472" y="1073"/>
                    <a:pt x="400" y="1046"/>
                    <a:pt x="328" y="1046"/>
                  </a:cubicBezTo>
                  <a:cubicBezTo>
                    <a:pt x="251" y="1046"/>
                    <a:pt x="175" y="1076"/>
                    <a:pt x="120" y="1131"/>
                  </a:cubicBezTo>
                  <a:cubicBezTo>
                    <a:pt x="0" y="1238"/>
                    <a:pt x="12" y="1417"/>
                    <a:pt x="120" y="1536"/>
                  </a:cubicBezTo>
                  <a:cubicBezTo>
                    <a:pt x="489" y="1941"/>
                    <a:pt x="929" y="2298"/>
                    <a:pt x="1405" y="2560"/>
                  </a:cubicBezTo>
                  <a:cubicBezTo>
                    <a:pt x="1834" y="2822"/>
                    <a:pt x="2298" y="3001"/>
                    <a:pt x="2751" y="3143"/>
                  </a:cubicBezTo>
                  <a:cubicBezTo>
                    <a:pt x="3632" y="3429"/>
                    <a:pt x="4572" y="3572"/>
                    <a:pt x="5430" y="3929"/>
                  </a:cubicBezTo>
                  <a:cubicBezTo>
                    <a:pt x="5763" y="4084"/>
                    <a:pt x="6073" y="4263"/>
                    <a:pt x="6370" y="4465"/>
                  </a:cubicBezTo>
                  <a:cubicBezTo>
                    <a:pt x="6644" y="4679"/>
                    <a:pt x="6858" y="4918"/>
                    <a:pt x="7073" y="5168"/>
                  </a:cubicBezTo>
                  <a:cubicBezTo>
                    <a:pt x="7382" y="5572"/>
                    <a:pt x="7620" y="6025"/>
                    <a:pt x="7859" y="6477"/>
                  </a:cubicBezTo>
                  <a:cubicBezTo>
                    <a:pt x="8097" y="6953"/>
                    <a:pt x="8311" y="7430"/>
                    <a:pt x="8525" y="7906"/>
                  </a:cubicBezTo>
                  <a:cubicBezTo>
                    <a:pt x="8978" y="8870"/>
                    <a:pt x="9442" y="9859"/>
                    <a:pt x="10061" y="10716"/>
                  </a:cubicBezTo>
                  <a:cubicBezTo>
                    <a:pt x="10359" y="11133"/>
                    <a:pt x="10692" y="11525"/>
                    <a:pt x="11073" y="11835"/>
                  </a:cubicBezTo>
                  <a:cubicBezTo>
                    <a:pt x="11466" y="12168"/>
                    <a:pt x="11907" y="12395"/>
                    <a:pt x="12383" y="12561"/>
                  </a:cubicBezTo>
                  <a:cubicBezTo>
                    <a:pt x="12835" y="12728"/>
                    <a:pt x="13312" y="12799"/>
                    <a:pt x="13788" y="12847"/>
                  </a:cubicBezTo>
                  <a:cubicBezTo>
                    <a:pt x="13967" y="12865"/>
                    <a:pt x="14146" y="12872"/>
                    <a:pt x="14325" y="12872"/>
                  </a:cubicBezTo>
                  <a:cubicBezTo>
                    <a:pt x="14633" y="12872"/>
                    <a:pt x="14939" y="12849"/>
                    <a:pt x="15240" y="12811"/>
                  </a:cubicBezTo>
                  <a:cubicBezTo>
                    <a:pt x="16288" y="12692"/>
                    <a:pt x="17300" y="12395"/>
                    <a:pt x="18205" y="11883"/>
                  </a:cubicBezTo>
                  <a:cubicBezTo>
                    <a:pt x="19050" y="11406"/>
                    <a:pt x="19812" y="10716"/>
                    <a:pt x="20241" y="9835"/>
                  </a:cubicBezTo>
                  <a:cubicBezTo>
                    <a:pt x="20491" y="9335"/>
                    <a:pt x="20598" y="8787"/>
                    <a:pt x="20670" y="8227"/>
                  </a:cubicBezTo>
                  <a:cubicBezTo>
                    <a:pt x="20753" y="7620"/>
                    <a:pt x="20765" y="7013"/>
                    <a:pt x="20753" y="6382"/>
                  </a:cubicBezTo>
                  <a:cubicBezTo>
                    <a:pt x="20705" y="5060"/>
                    <a:pt x="20479" y="3739"/>
                    <a:pt x="20253" y="2429"/>
                  </a:cubicBezTo>
                  <a:cubicBezTo>
                    <a:pt x="20122" y="1703"/>
                    <a:pt x="20003" y="953"/>
                    <a:pt x="19860" y="226"/>
                  </a:cubicBezTo>
                  <a:cubicBezTo>
                    <a:pt x="19824" y="95"/>
                    <a:pt x="19693" y="0"/>
                    <a:pt x="1957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3237;p83">
              <a:extLst>
                <a:ext uri="{FF2B5EF4-FFF2-40B4-BE49-F238E27FC236}">
                  <a16:creationId xmlns:a16="http://schemas.microsoft.com/office/drawing/2014/main" id="{C28509B2-F455-4187-89A8-61E93C4B4586}"/>
                </a:ext>
              </a:extLst>
            </p:cNvPr>
            <p:cNvSpPr/>
            <p:nvPr/>
          </p:nvSpPr>
          <p:spPr>
            <a:xfrm>
              <a:off x="3748700" y="3528725"/>
              <a:ext cx="300325" cy="327825"/>
            </a:xfrm>
            <a:custGeom>
              <a:avLst/>
              <a:gdLst/>
              <a:ahLst/>
              <a:cxnLst/>
              <a:rect l="l" t="t" r="r" b="b"/>
              <a:pathLst>
                <a:path w="12013" h="13113" extrusionOk="0">
                  <a:moveTo>
                    <a:pt x="10739" y="9494"/>
                  </a:moveTo>
                  <a:lnTo>
                    <a:pt x="10735" y="9503"/>
                  </a:lnTo>
                  <a:lnTo>
                    <a:pt x="10735" y="9503"/>
                  </a:lnTo>
                  <a:cubicBezTo>
                    <a:pt x="10736" y="9500"/>
                    <a:pt x="10737" y="9497"/>
                    <a:pt x="10739" y="9494"/>
                  </a:cubicBezTo>
                  <a:close/>
                  <a:moveTo>
                    <a:pt x="304" y="0"/>
                  </a:moveTo>
                  <a:cubicBezTo>
                    <a:pt x="158" y="0"/>
                    <a:pt x="0" y="165"/>
                    <a:pt x="11" y="350"/>
                  </a:cubicBezTo>
                  <a:cubicBezTo>
                    <a:pt x="59" y="1338"/>
                    <a:pt x="71" y="2315"/>
                    <a:pt x="130" y="3315"/>
                  </a:cubicBezTo>
                  <a:cubicBezTo>
                    <a:pt x="190" y="4398"/>
                    <a:pt x="309" y="5506"/>
                    <a:pt x="499" y="6577"/>
                  </a:cubicBezTo>
                  <a:cubicBezTo>
                    <a:pt x="702" y="7613"/>
                    <a:pt x="1011" y="8637"/>
                    <a:pt x="1488" y="9590"/>
                  </a:cubicBezTo>
                  <a:cubicBezTo>
                    <a:pt x="1726" y="10054"/>
                    <a:pt x="2011" y="10471"/>
                    <a:pt x="2321" y="10875"/>
                  </a:cubicBezTo>
                  <a:cubicBezTo>
                    <a:pt x="2643" y="11280"/>
                    <a:pt x="3024" y="11602"/>
                    <a:pt x="3440" y="11899"/>
                  </a:cubicBezTo>
                  <a:cubicBezTo>
                    <a:pt x="3940" y="12257"/>
                    <a:pt x="4512" y="12542"/>
                    <a:pt x="5083" y="12757"/>
                  </a:cubicBezTo>
                  <a:cubicBezTo>
                    <a:pt x="5607" y="12959"/>
                    <a:pt x="6155" y="13078"/>
                    <a:pt x="6726" y="13102"/>
                  </a:cubicBezTo>
                  <a:cubicBezTo>
                    <a:pt x="6824" y="13109"/>
                    <a:pt x="6922" y="13112"/>
                    <a:pt x="7021" y="13112"/>
                  </a:cubicBezTo>
                  <a:cubicBezTo>
                    <a:pt x="7429" y="13112"/>
                    <a:pt x="7845" y="13055"/>
                    <a:pt x="8238" y="12959"/>
                  </a:cubicBezTo>
                  <a:cubicBezTo>
                    <a:pt x="8715" y="12840"/>
                    <a:pt x="9179" y="12614"/>
                    <a:pt x="9584" y="12340"/>
                  </a:cubicBezTo>
                  <a:cubicBezTo>
                    <a:pt x="10001" y="12066"/>
                    <a:pt x="10370" y="11721"/>
                    <a:pt x="10679" y="11316"/>
                  </a:cubicBezTo>
                  <a:cubicBezTo>
                    <a:pt x="10846" y="11114"/>
                    <a:pt x="11001" y="10899"/>
                    <a:pt x="11120" y="10673"/>
                  </a:cubicBezTo>
                  <a:cubicBezTo>
                    <a:pt x="11263" y="10423"/>
                    <a:pt x="11382" y="10161"/>
                    <a:pt x="11489" y="9887"/>
                  </a:cubicBezTo>
                  <a:cubicBezTo>
                    <a:pt x="12013" y="8577"/>
                    <a:pt x="11977" y="7137"/>
                    <a:pt x="11953" y="5756"/>
                  </a:cubicBezTo>
                  <a:cubicBezTo>
                    <a:pt x="11953" y="5470"/>
                    <a:pt x="11929" y="5172"/>
                    <a:pt x="11929" y="4887"/>
                  </a:cubicBezTo>
                  <a:cubicBezTo>
                    <a:pt x="11929" y="4565"/>
                    <a:pt x="11929" y="4256"/>
                    <a:pt x="11917" y="3934"/>
                  </a:cubicBezTo>
                  <a:cubicBezTo>
                    <a:pt x="11917" y="3863"/>
                    <a:pt x="11870" y="3803"/>
                    <a:pt x="11798" y="3791"/>
                  </a:cubicBezTo>
                  <a:cubicBezTo>
                    <a:pt x="11781" y="3784"/>
                    <a:pt x="11765" y="3781"/>
                    <a:pt x="11748" y="3781"/>
                  </a:cubicBezTo>
                  <a:cubicBezTo>
                    <a:pt x="11684" y="3781"/>
                    <a:pt x="11627" y="3832"/>
                    <a:pt x="11608" y="3898"/>
                  </a:cubicBezTo>
                  <a:cubicBezTo>
                    <a:pt x="11513" y="4196"/>
                    <a:pt x="11477" y="4494"/>
                    <a:pt x="11429" y="4803"/>
                  </a:cubicBezTo>
                  <a:cubicBezTo>
                    <a:pt x="11382" y="5125"/>
                    <a:pt x="11358" y="5446"/>
                    <a:pt x="11322" y="5768"/>
                  </a:cubicBezTo>
                  <a:cubicBezTo>
                    <a:pt x="11263" y="6422"/>
                    <a:pt x="11215" y="7077"/>
                    <a:pt x="11132" y="7732"/>
                  </a:cubicBezTo>
                  <a:cubicBezTo>
                    <a:pt x="11084" y="8066"/>
                    <a:pt x="11025" y="8399"/>
                    <a:pt x="10953" y="8732"/>
                  </a:cubicBezTo>
                  <a:cubicBezTo>
                    <a:pt x="10882" y="9042"/>
                    <a:pt x="10774" y="9328"/>
                    <a:pt x="10655" y="9625"/>
                  </a:cubicBezTo>
                  <a:cubicBezTo>
                    <a:pt x="10489" y="9994"/>
                    <a:pt x="10298" y="10340"/>
                    <a:pt x="10048" y="10661"/>
                  </a:cubicBezTo>
                  <a:cubicBezTo>
                    <a:pt x="9834" y="10935"/>
                    <a:pt x="9596" y="11185"/>
                    <a:pt x="9334" y="11399"/>
                  </a:cubicBezTo>
                  <a:cubicBezTo>
                    <a:pt x="9048" y="11602"/>
                    <a:pt x="8750" y="11780"/>
                    <a:pt x="8441" y="11911"/>
                  </a:cubicBezTo>
                  <a:cubicBezTo>
                    <a:pt x="8119" y="12030"/>
                    <a:pt x="7798" y="12126"/>
                    <a:pt x="7453" y="12185"/>
                  </a:cubicBezTo>
                  <a:cubicBezTo>
                    <a:pt x="7305" y="12204"/>
                    <a:pt x="7157" y="12212"/>
                    <a:pt x="7010" y="12212"/>
                  </a:cubicBezTo>
                  <a:cubicBezTo>
                    <a:pt x="6790" y="12212"/>
                    <a:pt x="6572" y="12195"/>
                    <a:pt x="6357" y="12173"/>
                  </a:cubicBezTo>
                  <a:cubicBezTo>
                    <a:pt x="5881" y="12090"/>
                    <a:pt x="5417" y="11959"/>
                    <a:pt x="4964" y="11768"/>
                  </a:cubicBezTo>
                  <a:cubicBezTo>
                    <a:pt x="4512" y="11554"/>
                    <a:pt x="4059" y="11304"/>
                    <a:pt x="3655" y="11006"/>
                  </a:cubicBezTo>
                  <a:cubicBezTo>
                    <a:pt x="3333" y="10744"/>
                    <a:pt x="3035" y="10447"/>
                    <a:pt x="2762" y="10113"/>
                  </a:cubicBezTo>
                  <a:cubicBezTo>
                    <a:pt x="2392" y="9637"/>
                    <a:pt x="2107" y="9101"/>
                    <a:pt x="1869" y="8554"/>
                  </a:cubicBezTo>
                  <a:cubicBezTo>
                    <a:pt x="1428" y="7470"/>
                    <a:pt x="1190" y="6315"/>
                    <a:pt x="1023" y="5160"/>
                  </a:cubicBezTo>
                  <a:lnTo>
                    <a:pt x="1023" y="5160"/>
                  </a:lnTo>
                  <a:cubicBezTo>
                    <a:pt x="1023" y="5184"/>
                    <a:pt x="1035" y="5232"/>
                    <a:pt x="1035" y="5268"/>
                  </a:cubicBezTo>
                  <a:cubicBezTo>
                    <a:pt x="821" y="3636"/>
                    <a:pt x="785" y="2005"/>
                    <a:pt x="714" y="386"/>
                  </a:cubicBezTo>
                  <a:cubicBezTo>
                    <a:pt x="702" y="172"/>
                    <a:pt x="547" y="5"/>
                    <a:pt x="345" y="5"/>
                  </a:cubicBezTo>
                  <a:cubicBezTo>
                    <a:pt x="331" y="2"/>
                    <a:pt x="318" y="0"/>
                    <a:pt x="30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3238;p83">
              <a:extLst>
                <a:ext uri="{FF2B5EF4-FFF2-40B4-BE49-F238E27FC236}">
                  <a16:creationId xmlns:a16="http://schemas.microsoft.com/office/drawing/2014/main" id="{5D7B6B10-85CB-4073-8803-23D4F51BAF16}"/>
                </a:ext>
              </a:extLst>
            </p:cNvPr>
            <p:cNvSpPr/>
            <p:nvPr/>
          </p:nvSpPr>
          <p:spPr>
            <a:xfrm>
              <a:off x="4181175" y="3763100"/>
              <a:ext cx="306000" cy="176125"/>
            </a:xfrm>
            <a:custGeom>
              <a:avLst/>
              <a:gdLst/>
              <a:ahLst/>
              <a:cxnLst/>
              <a:rect l="l" t="t" r="r" b="b"/>
              <a:pathLst>
                <a:path w="12240" h="7045" extrusionOk="0">
                  <a:moveTo>
                    <a:pt x="584" y="3346"/>
                  </a:moveTo>
                  <a:cubicBezTo>
                    <a:pt x="584" y="3346"/>
                    <a:pt x="584" y="3358"/>
                    <a:pt x="607" y="3358"/>
                  </a:cubicBezTo>
                  <a:lnTo>
                    <a:pt x="584" y="3346"/>
                  </a:lnTo>
                  <a:close/>
                  <a:moveTo>
                    <a:pt x="810" y="3953"/>
                  </a:moveTo>
                  <a:lnTo>
                    <a:pt x="798" y="3965"/>
                  </a:lnTo>
                  <a:cubicBezTo>
                    <a:pt x="810" y="3965"/>
                    <a:pt x="810" y="3965"/>
                    <a:pt x="810" y="3953"/>
                  </a:cubicBezTo>
                  <a:close/>
                  <a:moveTo>
                    <a:pt x="1857" y="5834"/>
                  </a:moveTo>
                  <a:cubicBezTo>
                    <a:pt x="1857" y="5846"/>
                    <a:pt x="1857" y="5846"/>
                    <a:pt x="1869" y="5846"/>
                  </a:cubicBezTo>
                  <a:cubicBezTo>
                    <a:pt x="1858" y="5846"/>
                    <a:pt x="1857" y="5835"/>
                    <a:pt x="1857" y="5834"/>
                  </a:cubicBezTo>
                  <a:close/>
                  <a:moveTo>
                    <a:pt x="2012" y="6144"/>
                  </a:moveTo>
                  <a:cubicBezTo>
                    <a:pt x="2012" y="6156"/>
                    <a:pt x="2024" y="6156"/>
                    <a:pt x="2024" y="6168"/>
                  </a:cubicBezTo>
                  <a:cubicBezTo>
                    <a:pt x="2036" y="6156"/>
                    <a:pt x="2036" y="6156"/>
                    <a:pt x="2012" y="6144"/>
                  </a:cubicBezTo>
                  <a:close/>
                  <a:moveTo>
                    <a:pt x="2048" y="6168"/>
                  </a:moveTo>
                  <a:cubicBezTo>
                    <a:pt x="2048" y="6168"/>
                    <a:pt x="2048" y="6191"/>
                    <a:pt x="2060" y="6191"/>
                  </a:cubicBezTo>
                  <a:lnTo>
                    <a:pt x="2048" y="6168"/>
                  </a:lnTo>
                  <a:close/>
                  <a:moveTo>
                    <a:pt x="2250" y="6382"/>
                  </a:moveTo>
                  <a:lnTo>
                    <a:pt x="2274" y="6394"/>
                  </a:lnTo>
                  <a:cubicBezTo>
                    <a:pt x="2274" y="6394"/>
                    <a:pt x="2274" y="6382"/>
                    <a:pt x="2250" y="6382"/>
                  </a:cubicBezTo>
                  <a:close/>
                  <a:moveTo>
                    <a:pt x="10501" y="0"/>
                  </a:moveTo>
                  <a:cubicBezTo>
                    <a:pt x="10347" y="0"/>
                    <a:pt x="10228" y="107"/>
                    <a:pt x="10228" y="262"/>
                  </a:cubicBezTo>
                  <a:cubicBezTo>
                    <a:pt x="10228" y="393"/>
                    <a:pt x="10347" y="524"/>
                    <a:pt x="10501" y="524"/>
                  </a:cubicBezTo>
                  <a:cubicBezTo>
                    <a:pt x="10644" y="524"/>
                    <a:pt x="10787" y="524"/>
                    <a:pt x="10918" y="548"/>
                  </a:cubicBezTo>
                  <a:cubicBezTo>
                    <a:pt x="11001" y="560"/>
                    <a:pt x="11073" y="572"/>
                    <a:pt x="11156" y="607"/>
                  </a:cubicBezTo>
                  <a:cubicBezTo>
                    <a:pt x="11180" y="619"/>
                    <a:pt x="11216" y="631"/>
                    <a:pt x="11240" y="667"/>
                  </a:cubicBezTo>
                  <a:cubicBezTo>
                    <a:pt x="11275" y="679"/>
                    <a:pt x="11287" y="703"/>
                    <a:pt x="11311" y="738"/>
                  </a:cubicBezTo>
                  <a:cubicBezTo>
                    <a:pt x="11347" y="762"/>
                    <a:pt x="11359" y="810"/>
                    <a:pt x="11371" y="846"/>
                  </a:cubicBezTo>
                  <a:cubicBezTo>
                    <a:pt x="11394" y="905"/>
                    <a:pt x="11406" y="977"/>
                    <a:pt x="11418" y="1036"/>
                  </a:cubicBezTo>
                  <a:cubicBezTo>
                    <a:pt x="11454" y="1346"/>
                    <a:pt x="11406" y="1679"/>
                    <a:pt x="11394" y="1989"/>
                  </a:cubicBezTo>
                  <a:lnTo>
                    <a:pt x="11394" y="2239"/>
                  </a:lnTo>
                  <a:cubicBezTo>
                    <a:pt x="11406" y="2346"/>
                    <a:pt x="11430" y="2429"/>
                    <a:pt x="11466" y="2524"/>
                  </a:cubicBezTo>
                  <a:cubicBezTo>
                    <a:pt x="11490" y="2596"/>
                    <a:pt x="11549" y="2655"/>
                    <a:pt x="11609" y="2715"/>
                  </a:cubicBezTo>
                  <a:cubicBezTo>
                    <a:pt x="11644" y="2762"/>
                    <a:pt x="11692" y="2810"/>
                    <a:pt x="11728" y="2846"/>
                  </a:cubicBezTo>
                  <a:cubicBezTo>
                    <a:pt x="11752" y="2870"/>
                    <a:pt x="11763" y="2893"/>
                    <a:pt x="11763" y="2905"/>
                  </a:cubicBezTo>
                  <a:lnTo>
                    <a:pt x="11763" y="2929"/>
                  </a:lnTo>
                  <a:lnTo>
                    <a:pt x="11763" y="2965"/>
                  </a:lnTo>
                  <a:cubicBezTo>
                    <a:pt x="11752" y="3001"/>
                    <a:pt x="11752" y="3024"/>
                    <a:pt x="11728" y="3072"/>
                  </a:cubicBezTo>
                  <a:cubicBezTo>
                    <a:pt x="11692" y="3143"/>
                    <a:pt x="11644" y="3239"/>
                    <a:pt x="11597" y="3310"/>
                  </a:cubicBezTo>
                  <a:cubicBezTo>
                    <a:pt x="11573" y="3358"/>
                    <a:pt x="11525" y="3382"/>
                    <a:pt x="11490" y="3417"/>
                  </a:cubicBezTo>
                  <a:cubicBezTo>
                    <a:pt x="11418" y="3477"/>
                    <a:pt x="11347" y="3501"/>
                    <a:pt x="11252" y="3548"/>
                  </a:cubicBezTo>
                  <a:cubicBezTo>
                    <a:pt x="11097" y="3608"/>
                    <a:pt x="10930" y="3655"/>
                    <a:pt x="10763" y="3667"/>
                  </a:cubicBezTo>
                  <a:cubicBezTo>
                    <a:pt x="10620" y="3679"/>
                    <a:pt x="10454" y="3679"/>
                    <a:pt x="10299" y="3679"/>
                  </a:cubicBezTo>
                  <a:cubicBezTo>
                    <a:pt x="10216" y="3679"/>
                    <a:pt x="10120" y="3727"/>
                    <a:pt x="10085" y="3822"/>
                  </a:cubicBezTo>
                  <a:cubicBezTo>
                    <a:pt x="10037" y="3905"/>
                    <a:pt x="10037" y="4001"/>
                    <a:pt x="10085" y="4072"/>
                  </a:cubicBezTo>
                  <a:lnTo>
                    <a:pt x="10120" y="4155"/>
                  </a:lnTo>
                  <a:cubicBezTo>
                    <a:pt x="10168" y="4263"/>
                    <a:pt x="10204" y="4370"/>
                    <a:pt x="10216" y="4477"/>
                  </a:cubicBezTo>
                  <a:lnTo>
                    <a:pt x="10216" y="4620"/>
                  </a:lnTo>
                  <a:cubicBezTo>
                    <a:pt x="10216" y="4656"/>
                    <a:pt x="10204" y="4691"/>
                    <a:pt x="10180" y="4727"/>
                  </a:cubicBezTo>
                  <a:cubicBezTo>
                    <a:pt x="10168" y="4763"/>
                    <a:pt x="10156" y="4775"/>
                    <a:pt x="10144" y="4798"/>
                  </a:cubicBezTo>
                  <a:lnTo>
                    <a:pt x="10049" y="4894"/>
                  </a:lnTo>
                  <a:cubicBezTo>
                    <a:pt x="9989" y="4929"/>
                    <a:pt x="9918" y="4977"/>
                    <a:pt x="9847" y="5013"/>
                  </a:cubicBezTo>
                  <a:cubicBezTo>
                    <a:pt x="9668" y="5072"/>
                    <a:pt x="9489" y="5120"/>
                    <a:pt x="9287" y="5144"/>
                  </a:cubicBezTo>
                  <a:cubicBezTo>
                    <a:pt x="8930" y="5191"/>
                    <a:pt x="8573" y="5191"/>
                    <a:pt x="8215" y="5191"/>
                  </a:cubicBezTo>
                  <a:cubicBezTo>
                    <a:pt x="8144" y="5191"/>
                    <a:pt x="8084" y="5215"/>
                    <a:pt x="8025" y="5263"/>
                  </a:cubicBezTo>
                  <a:cubicBezTo>
                    <a:pt x="7965" y="5322"/>
                    <a:pt x="7918" y="5441"/>
                    <a:pt x="7953" y="5525"/>
                  </a:cubicBezTo>
                  <a:cubicBezTo>
                    <a:pt x="7977" y="5620"/>
                    <a:pt x="8013" y="5727"/>
                    <a:pt x="8037" y="5810"/>
                  </a:cubicBezTo>
                  <a:cubicBezTo>
                    <a:pt x="8037" y="5870"/>
                    <a:pt x="8061" y="5929"/>
                    <a:pt x="8037" y="6001"/>
                  </a:cubicBezTo>
                  <a:cubicBezTo>
                    <a:pt x="8037" y="6037"/>
                    <a:pt x="8025" y="6060"/>
                    <a:pt x="8013" y="6096"/>
                  </a:cubicBezTo>
                  <a:cubicBezTo>
                    <a:pt x="8001" y="6120"/>
                    <a:pt x="7977" y="6144"/>
                    <a:pt x="7965" y="6156"/>
                  </a:cubicBezTo>
                  <a:cubicBezTo>
                    <a:pt x="7953" y="6168"/>
                    <a:pt x="7942" y="6203"/>
                    <a:pt x="7906" y="6215"/>
                  </a:cubicBezTo>
                  <a:cubicBezTo>
                    <a:pt x="7882" y="6239"/>
                    <a:pt x="7834" y="6263"/>
                    <a:pt x="7799" y="6275"/>
                  </a:cubicBezTo>
                  <a:cubicBezTo>
                    <a:pt x="7727" y="6299"/>
                    <a:pt x="7656" y="6322"/>
                    <a:pt x="7584" y="6334"/>
                  </a:cubicBezTo>
                  <a:cubicBezTo>
                    <a:pt x="7513" y="6340"/>
                    <a:pt x="7442" y="6343"/>
                    <a:pt x="7372" y="6343"/>
                  </a:cubicBezTo>
                  <a:cubicBezTo>
                    <a:pt x="7302" y="6343"/>
                    <a:pt x="7233" y="6340"/>
                    <a:pt x="7168" y="6334"/>
                  </a:cubicBezTo>
                  <a:cubicBezTo>
                    <a:pt x="6965" y="6299"/>
                    <a:pt x="6775" y="6263"/>
                    <a:pt x="6596" y="6180"/>
                  </a:cubicBezTo>
                  <a:cubicBezTo>
                    <a:pt x="6418" y="6108"/>
                    <a:pt x="6251" y="6025"/>
                    <a:pt x="6108" y="5906"/>
                  </a:cubicBezTo>
                  <a:cubicBezTo>
                    <a:pt x="6037" y="5846"/>
                    <a:pt x="5977" y="5787"/>
                    <a:pt x="5918" y="5703"/>
                  </a:cubicBezTo>
                  <a:cubicBezTo>
                    <a:pt x="5894" y="5679"/>
                    <a:pt x="5870" y="5644"/>
                    <a:pt x="5858" y="5620"/>
                  </a:cubicBezTo>
                  <a:cubicBezTo>
                    <a:pt x="5802" y="5543"/>
                    <a:pt x="5713" y="5495"/>
                    <a:pt x="5625" y="5495"/>
                  </a:cubicBezTo>
                  <a:cubicBezTo>
                    <a:pt x="5563" y="5495"/>
                    <a:pt x="5502" y="5518"/>
                    <a:pt x="5453" y="5572"/>
                  </a:cubicBezTo>
                  <a:lnTo>
                    <a:pt x="5358" y="5668"/>
                  </a:lnTo>
                  <a:cubicBezTo>
                    <a:pt x="5322" y="5691"/>
                    <a:pt x="5286" y="5727"/>
                    <a:pt x="5239" y="5739"/>
                  </a:cubicBezTo>
                  <a:cubicBezTo>
                    <a:pt x="5167" y="5763"/>
                    <a:pt x="5096" y="5787"/>
                    <a:pt x="5025" y="5799"/>
                  </a:cubicBezTo>
                  <a:cubicBezTo>
                    <a:pt x="4798" y="5822"/>
                    <a:pt x="4560" y="5822"/>
                    <a:pt x="4346" y="5929"/>
                  </a:cubicBezTo>
                  <a:cubicBezTo>
                    <a:pt x="4263" y="5977"/>
                    <a:pt x="4191" y="6037"/>
                    <a:pt x="4096" y="6096"/>
                  </a:cubicBezTo>
                  <a:lnTo>
                    <a:pt x="3691" y="6358"/>
                  </a:lnTo>
                  <a:cubicBezTo>
                    <a:pt x="3632" y="6394"/>
                    <a:pt x="3596" y="6441"/>
                    <a:pt x="3536" y="6477"/>
                  </a:cubicBezTo>
                  <a:cubicBezTo>
                    <a:pt x="3512" y="6501"/>
                    <a:pt x="3501" y="6501"/>
                    <a:pt x="3489" y="6513"/>
                  </a:cubicBezTo>
                  <a:cubicBezTo>
                    <a:pt x="3381" y="6537"/>
                    <a:pt x="3274" y="6561"/>
                    <a:pt x="3179" y="6572"/>
                  </a:cubicBezTo>
                  <a:cubicBezTo>
                    <a:pt x="3096" y="6578"/>
                    <a:pt x="3015" y="6581"/>
                    <a:pt x="2936" y="6581"/>
                  </a:cubicBezTo>
                  <a:cubicBezTo>
                    <a:pt x="2858" y="6581"/>
                    <a:pt x="2780" y="6578"/>
                    <a:pt x="2703" y="6572"/>
                  </a:cubicBezTo>
                  <a:cubicBezTo>
                    <a:pt x="2596" y="6561"/>
                    <a:pt x="2500" y="6525"/>
                    <a:pt x="2405" y="6501"/>
                  </a:cubicBezTo>
                  <a:cubicBezTo>
                    <a:pt x="2322" y="6465"/>
                    <a:pt x="2250" y="6418"/>
                    <a:pt x="2179" y="6382"/>
                  </a:cubicBezTo>
                  <a:cubicBezTo>
                    <a:pt x="2108" y="6322"/>
                    <a:pt x="2048" y="6239"/>
                    <a:pt x="1965" y="6168"/>
                  </a:cubicBezTo>
                  <a:cubicBezTo>
                    <a:pt x="1893" y="6060"/>
                    <a:pt x="1846" y="5977"/>
                    <a:pt x="1786" y="5858"/>
                  </a:cubicBezTo>
                  <a:cubicBezTo>
                    <a:pt x="1727" y="5691"/>
                    <a:pt x="1667" y="5525"/>
                    <a:pt x="1643" y="5346"/>
                  </a:cubicBezTo>
                  <a:cubicBezTo>
                    <a:pt x="1633" y="5274"/>
                    <a:pt x="1542" y="5210"/>
                    <a:pt x="1448" y="5210"/>
                  </a:cubicBezTo>
                  <a:cubicBezTo>
                    <a:pt x="1434" y="5210"/>
                    <a:pt x="1419" y="5212"/>
                    <a:pt x="1405" y="5215"/>
                  </a:cubicBezTo>
                  <a:cubicBezTo>
                    <a:pt x="1310" y="5251"/>
                    <a:pt x="1226" y="5275"/>
                    <a:pt x="1119" y="5287"/>
                  </a:cubicBezTo>
                  <a:cubicBezTo>
                    <a:pt x="1084" y="5298"/>
                    <a:pt x="1048" y="5304"/>
                    <a:pt x="1011" y="5304"/>
                  </a:cubicBezTo>
                  <a:cubicBezTo>
                    <a:pt x="973" y="5304"/>
                    <a:pt x="935" y="5298"/>
                    <a:pt x="893" y="5287"/>
                  </a:cubicBezTo>
                  <a:lnTo>
                    <a:pt x="714" y="5251"/>
                  </a:lnTo>
                  <a:cubicBezTo>
                    <a:pt x="679" y="5215"/>
                    <a:pt x="631" y="5203"/>
                    <a:pt x="584" y="5167"/>
                  </a:cubicBezTo>
                  <a:cubicBezTo>
                    <a:pt x="536" y="5144"/>
                    <a:pt x="512" y="5096"/>
                    <a:pt x="476" y="5072"/>
                  </a:cubicBezTo>
                  <a:cubicBezTo>
                    <a:pt x="453" y="5037"/>
                    <a:pt x="441" y="4989"/>
                    <a:pt x="417" y="4965"/>
                  </a:cubicBezTo>
                  <a:cubicBezTo>
                    <a:pt x="393" y="4906"/>
                    <a:pt x="381" y="4846"/>
                    <a:pt x="357" y="4786"/>
                  </a:cubicBezTo>
                  <a:lnTo>
                    <a:pt x="357" y="4572"/>
                  </a:lnTo>
                  <a:cubicBezTo>
                    <a:pt x="381" y="4513"/>
                    <a:pt x="393" y="4441"/>
                    <a:pt x="405" y="4382"/>
                  </a:cubicBezTo>
                  <a:cubicBezTo>
                    <a:pt x="453" y="4298"/>
                    <a:pt x="500" y="4215"/>
                    <a:pt x="560" y="4132"/>
                  </a:cubicBezTo>
                  <a:cubicBezTo>
                    <a:pt x="619" y="4060"/>
                    <a:pt x="679" y="4001"/>
                    <a:pt x="750" y="3941"/>
                  </a:cubicBezTo>
                  <a:lnTo>
                    <a:pt x="762" y="3917"/>
                  </a:lnTo>
                  <a:cubicBezTo>
                    <a:pt x="798" y="3894"/>
                    <a:pt x="822" y="3882"/>
                    <a:pt x="834" y="3834"/>
                  </a:cubicBezTo>
                  <a:cubicBezTo>
                    <a:pt x="857" y="3786"/>
                    <a:pt x="834" y="3715"/>
                    <a:pt x="798" y="3679"/>
                  </a:cubicBezTo>
                  <a:cubicBezTo>
                    <a:pt x="714" y="3620"/>
                    <a:pt x="643" y="3548"/>
                    <a:pt x="584" y="3477"/>
                  </a:cubicBezTo>
                  <a:cubicBezTo>
                    <a:pt x="560" y="3429"/>
                    <a:pt x="524" y="3382"/>
                    <a:pt x="512" y="3322"/>
                  </a:cubicBezTo>
                  <a:cubicBezTo>
                    <a:pt x="500" y="3286"/>
                    <a:pt x="476" y="3239"/>
                    <a:pt x="476" y="3191"/>
                  </a:cubicBezTo>
                  <a:lnTo>
                    <a:pt x="476" y="3108"/>
                  </a:lnTo>
                  <a:cubicBezTo>
                    <a:pt x="476" y="3072"/>
                    <a:pt x="500" y="3048"/>
                    <a:pt x="512" y="3012"/>
                  </a:cubicBezTo>
                  <a:cubicBezTo>
                    <a:pt x="524" y="3001"/>
                    <a:pt x="524" y="2989"/>
                    <a:pt x="536" y="2965"/>
                  </a:cubicBezTo>
                  <a:lnTo>
                    <a:pt x="584" y="2929"/>
                  </a:lnTo>
                  <a:lnTo>
                    <a:pt x="679" y="2882"/>
                  </a:lnTo>
                  <a:cubicBezTo>
                    <a:pt x="714" y="2870"/>
                    <a:pt x="762" y="2846"/>
                    <a:pt x="810" y="2846"/>
                  </a:cubicBezTo>
                  <a:cubicBezTo>
                    <a:pt x="838" y="2842"/>
                    <a:pt x="865" y="2840"/>
                    <a:pt x="893" y="2840"/>
                  </a:cubicBezTo>
                  <a:cubicBezTo>
                    <a:pt x="949" y="2840"/>
                    <a:pt x="1004" y="2846"/>
                    <a:pt x="1060" y="2846"/>
                  </a:cubicBezTo>
                  <a:cubicBezTo>
                    <a:pt x="1070" y="2848"/>
                    <a:pt x="1080" y="2850"/>
                    <a:pt x="1089" y="2850"/>
                  </a:cubicBezTo>
                  <a:cubicBezTo>
                    <a:pt x="1167" y="2850"/>
                    <a:pt x="1215" y="2767"/>
                    <a:pt x="1215" y="2703"/>
                  </a:cubicBezTo>
                  <a:cubicBezTo>
                    <a:pt x="1215" y="2608"/>
                    <a:pt x="1131" y="2548"/>
                    <a:pt x="1060" y="2548"/>
                  </a:cubicBezTo>
                  <a:cubicBezTo>
                    <a:pt x="1006" y="2542"/>
                    <a:pt x="956" y="2539"/>
                    <a:pt x="905" y="2539"/>
                  </a:cubicBezTo>
                  <a:cubicBezTo>
                    <a:pt x="854" y="2539"/>
                    <a:pt x="804" y="2542"/>
                    <a:pt x="750" y="2548"/>
                  </a:cubicBezTo>
                  <a:cubicBezTo>
                    <a:pt x="655" y="2572"/>
                    <a:pt x="584" y="2596"/>
                    <a:pt x="512" y="2631"/>
                  </a:cubicBezTo>
                  <a:cubicBezTo>
                    <a:pt x="453" y="2655"/>
                    <a:pt x="393" y="2703"/>
                    <a:pt x="333" y="2762"/>
                  </a:cubicBezTo>
                  <a:cubicBezTo>
                    <a:pt x="274" y="2822"/>
                    <a:pt x="226" y="2893"/>
                    <a:pt x="214" y="2965"/>
                  </a:cubicBezTo>
                  <a:cubicBezTo>
                    <a:pt x="167" y="3132"/>
                    <a:pt x="179" y="3298"/>
                    <a:pt x="226" y="3441"/>
                  </a:cubicBezTo>
                  <a:cubicBezTo>
                    <a:pt x="274" y="3584"/>
                    <a:pt x="357" y="3703"/>
                    <a:pt x="453" y="3798"/>
                  </a:cubicBezTo>
                  <a:lnTo>
                    <a:pt x="274" y="3977"/>
                  </a:lnTo>
                  <a:cubicBezTo>
                    <a:pt x="179" y="4084"/>
                    <a:pt x="119" y="4203"/>
                    <a:pt x="83" y="4322"/>
                  </a:cubicBezTo>
                  <a:cubicBezTo>
                    <a:pt x="36" y="4441"/>
                    <a:pt x="24" y="4572"/>
                    <a:pt x="0" y="4691"/>
                  </a:cubicBezTo>
                  <a:cubicBezTo>
                    <a:pt x="0" y="4834"/>
                    <a:pt x="24" y="4965"/>
                    <a:pt x="83" y="5084"/>
                  </a:cubicBezTo>
                  <a:cubicBezTo>
                    <a:pt x="167" y="5322"/>
                    <a:pt x="357" y="5501"/>
                    <a:pt x="584" y="5608"/>
                  </a:cubicBezTo>
                  <a:cubicBezTo>
                    <a:pt x="712" y="5655"/>
                    <a:pt x="849" y="5676"/>
                    <a:pt x="987" y="5676"/>
                  </a:cubicBezTo>
                  <a:cubicBezTo>
                    <a:pt x="1091" y="5676"/>
                    <a:pt x="1195" y="5664"/>
                    <a:pt x="1298" y="5644"/>
                  </a:cubicBezTo>
                  <a:cubicBezTo>
                    <a:pt x="1310" y="5751"/>
                    <a:pt x="1346" y="5846"/>
                    <a:pt x="1369" y="5941"/>
                  </a:cubicBezTo>
                  <a:cubicBezTo>
                    <a:pt x="1417" y="6084"/>
                    <a:pt x="1476" y="6203"/>
                    <a:pt x="1548" y="6322"/>
                  </a:cubicBezTo>
                  <a:cubicBezTo>
                    <a:pt x="1691" y="6537"/>
                    <a:pt x="1881" y="6715"/>
                    <a:pt x="2108" y="6858"/>
                  </a:cubicBezTo>
                  <a:cubicBezTo>
                    <a:pt x="2345" y="6996"/>
                    <a:pt x="2615" y="7045"/>
                    <a:pt x="2890" y="7045"/>
                  </a:cubicBezTo>
                  <a:cubicBezTo>
                    <a:pt x="3140" y="7045"/>
                    <a:pt x="3394" y="7004"/>
                    <a:pt x="3632" y="6953"/>
                  </a:cubicBezTo>
                  <a:cubicBezTo>
                    <a:pt x="3679" y="6942"/>
                    <a:pt x="3727" y="6918"/>
                    <a:pt x="3751" y="6870"/>
                  </a:cubicBezTo>
                  <a:cubicBezTo>
                    <a:pt x="3870" y="6775"/>
                    <a:pt x="4013" y="6703"/>
                    <a:pt x="4143" y="6632"/>
                  </a:cubicBezTo>
                  <a:cubicBezTo>
                    <a:pt x="4263" y="6561"/>
                    <a:pt x="4382" y="6477"/>
                    <a:pt x="4513" y="6418"/>
                  </a:cubicBezTo>
                  <a:cubicBezTo>
                    <a:pt x="4572" y="6394"/>
                    <a:pt x="4644" y="6382"/>
                    <a:pt x="4703" y="6358"/>
                  </a:cubicBezTo>
                  <a:cubicBezTo>
                    <a:pt x="4882" y="6346"/>
                    <a:pt x="5060" y="6334"/>
                    <a:pt x="5239" y="6299"/>
                  </a:cubicBezTo>
                  <a:cubicBezTo>
                    <a:pt x="5346" y="6275"/>
                    <a:pt x="5453" y="6227"/>
                    <a:pt x="5560" y="6168"/>
                  </a:cubicBezTo>
                  <a:cubicBezTo>
                    <a:pt x="5739" y="6382"/>
                    <a:pt x="5977" y="6537"/>
                    <a:pt x="6215" y="6656"/>
                  </a:cubicBezTo>
                  <a:cubicBezTo>
                    <a:pt x="6584" y="6834"/>
                    <a:pt x="6989" y="6942"/>
                    <a:pt x="7406" y="6942"/>
                  </a:cubicBezTo>
                  <a:cubicBezTo>
                    <a:pt x="7739" y="6942"/>
                    <a:pt x="8132" y="6834"/>
                    <a:pt x="8358" y="6572"/>
                  </a:cubicBezTo>
                  <a:cubicBezTo>
                    <a:pt x="8477" y="6418"/>
                    <a:pt x="8537" y="6263"/>
                    <a:pt x="8561" y="6060"/>
                  </a:cubicBezTo>
                  <a:cubicBezTo>
                    <a:pt x="8573" y="5965"/>
                    <a:pt x="8561" y="5858"/>
                    <a:pt x="8549" y="5751"/>
                  </a:cubicBezTo>
                  <a:cubicBezTo>
                    <a:pt x="8727" y="5751"/>
                    <a:pt x="8918" y="5739"/>
                    <a:pt x="9096" y="5727"/>
                  </a:cubicBezTo>
                  <a:cubicBezTo>
                    <a:pt x="9263" y="5703"/>
                    <a:pt x="9430" y="5679"/>
                    <a:pt x="9585" y="5644"/>
                  </a:cubicBezTo>
                  <a:cubicBezTo>
                    <a:pt x="9751" y="5620"/>
                    <a:pt x="9918" y="5560"/>
                    <a:pt x="10085" y="5489"/>
                  </a:cubicBezTo>
                  <a:cubicBezTo>
                    <a:pt x="10204" y="5429"/>
                    <a:pt x="10323" y="5346"/>
                    <a:pt x="10418" y="5251"/>
                  </a:cubicBezTo>
                  <a:cubicBezTo>
                    <a:pt x="10525" y="5144"/>
                    <a:pt x="10597" y="5025"/>
                    <a:pt x="10644" y="4894"/>
                  </a:cubicBezTo>
                  <a:cubicBezTo>
                    <a:pt x="10680" y="4810"/>
                    <a:pt x="10680" y="4739"/>
                    <a:pt x="10692" y="4667"/>
                  </a:cubicBezTo>
                  <a:cubicBezTo>
                    <a:pt x="10704" y="4596"/>
                    <a:pt x="10692" y="4513"/>
                    <a:pt x="10692" y="4441"/>
                  </a:cubicBezTo>
                  <a:cubicBezTo>
                    <a:pt x="10680" y="4358"/>
                    <a:pt x="10656" y="4275"/>
                    <a:pt x="10632" y="4191"/>
                  </a:cubicBezTo>
                  <a:cubicBezTo>
                    <a:pt x="10811" y="4179"/>
                    <a:pt x="10990" y="4144"/>
                    <a:pt x="11168" y="4096"/>
                  </a:cubicBezTo>
                  <a:cubicBezTo>
                    <a:pt x="11466" y="4024"/>
                    <a:pt x="11752" y="3882"/>
                    <a:pt x="11942" y="3644"/>
                  </a:cubicBezTo>
                  <a:cubicBezTo>
                    <a:pt x="12049" y="3524"/>
                    <a:pt x="12121" y="3370"/>
                    <a:pt x="12168" y="3239"/>
                  </a:cubicBezTo>
                  <a:cubicBezTo>
                    <a:pt x="12204" y="3108"/>
                    <a:pt x="12240" y="2965"/>
                    <a:pt x="12204" y="2834"/>
                  </a:cubicBezTo>
                  <a:cubicBezTo>
                    <a:pt x="12180" y="2715"/>
                    <a:pt x="12133" y="2631"/>
                    <a:pt x="12061" y="2536"/>
                  </a:cubicBezTo>
                  <a:cubicBezTo>
                    <a:pt x="12002" y="2477"/>
                    <a:pt x="11942" y="2405"/>
                    <a:pt x="11894" y="2346"/>
                  </a:cubicBezTo>
                  <a:cubicBezTo>
                    <a:pt x="11883" y="2334"/>
                    <a:pt x="11871" y="2298"/>
                    <a:pt x="11847" y="2286"/>
                  </a:cubicBezTo>
                  <a:cubicBezTo>
                    <a:pt x="11847" y="2274"/>
                    <a:pt x="11835" y="2239"/>
                    <a:pt x="11835" y="2227"/>
                  </a:cubicBezTo>
                  <a:cubicBezTo>
                    <a:pt x="11823" y="1989"/>
                    <a:pt x="11847" y="1762"/>
                    <a:pt x="11871" y="1524"/>
                  </a:cubicBezTo>
                  <a:cubicBezTo>
                    <a:pt x="11883" y="1286"/>
                    <a:pt x="11894" y="1036"/>
                    <a:pt x="11835" y="798"/>
                  </a:cubicBezTo>
                  <a:cubicBezTo>
                    <a:pt x="11811" y="691"/>
                    <a:pt x="11763" y="584"/>
                    <a:pt x="11716" y="500"/>
                  </a:cubicBezTo>
                  <a:cubicBezTo>
                    <a:pt x="11644" y="381"/>
                    <a:pt x="11549" y="286"/>
                    <a:pt x="11430" y="215"/>
                  </a:cubicBezTo>
                  <a:cubicBezTo>
                    <a:pt x="11394" y="191"/>
                    <a:pt x="11335" y="155"/>
                    <a:pt x="11287" y="143"/>
                  </a:cubicBezTo>
                  <a:cubicBezTo>
                    <a:pt x="11192" y="107"/>
                    <a:pt x="11121" y="84"/>
                    <a:pt x="11037" y="48"/>
                  </a:cubicBezTo>
                  <a:cubicBezTo>
                    <a:pt x="10882" y="24"/>
                    <a:pt x="10740" y="12"/>
                    <a:pt x="10573" y="12"/>
                  </a:cubicBezTo>
                  <a:cubicBezTo>
                    <a:pt x="10585" y="0"/>
                    <a:pt x="10537" y="0"/>
                    <a:pt x="105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3239;p83">
              <a:extLst>
                <a:ext uri="{FF2B5EF4-FFF2-40B4-BE49-F238E27FC236}">
                  <a16:creationId xmlns:a16="http://schemas.microsoft.com/office/drawing/2014/main" id="{BDA38AE9-362F-4BE2-9E5A-CD2486C38AE3}"/>
                </a:ext>
              </a:extLst>
            </p:cNvPr>
            <p:cNvSpPr/>
            <p:nvPr/>
          </p:nvSpPr>
          <p:spPr>
            <a:xfrm>
              <a:off x="3768625" y="3778575"/>
              <a:ext cx="285475" cy="165225"/>
            </a:xfrm>
            <a:custGeom>
              <a:avLst/>
              <a:gdLst/>
              <a:ahLst/>
              <a:cxnLst/>
              <a:rect l="l" t="t" r="r" b="b"/>
              <a:pathLst>
                <a:path w="11419" h="6609" extrusionOk="0">
                  <a:moveTo>
                    <a:pt x="1369" y="0"/>
                  </a:moveTo>
                  <a:cubicBezTo>
                    <a:pt x="1179" y="12"/>
                    <a:pt x="988" y="48"/>
                    <a:pt x="810" y="119"/>
                  </a:cubicBezTo>
                  <a:cubicBezTo>
                    <a:pt x="631" y="191"/>
                    <a:pt x="464" y="286"/>
                    <a:pt x="333" y="429"/>
                  </a:cubicBezTo>
                  <a:cubicBezTo>
                    <a:pt x="202" y="572"/>
                    <a:pt x="119" y="715"/>
                    <a:pt x="60" y="893"/>
                  </a:cubicBezTo>
                  <a:cubicBezTo>
                    <a:pt x="36" y="989"/>
                    <a:pt x="24" y="1072"/>
                    <a:pt x="24" y="1167"/>
                  </a:cubicBezTo>
                  <a:cubicBezTo>
                    <a:pt x="0" y="1239"/>
                    <a:pt x="0" y="1298"/>
                    <a:pt x="0" y="1370"/>
                  </a:cubicBezTo>
                  <a:cubicBezTo>
                    <a:pt x="24" y="1715"/>
                    <a:pt x="155" y="2024"/>
                    <a:pt x="333" y="2322"/>
                  </a:cubicBezTo>
                  <a:cubicBezTo>
                    <a:pt x="405" y="2429"/>
                    <a:pt x="476" y="2524"/>
                    <a:pt x="560" y="2620"/>
                  </a:cubicBezTo>
                  <a:lnTo>
                    <a:pt x="536" y="2620"/>
                  </a:lnTo>
                  <a:cubicBezTo>
                    <a:pt x="393" y="2715"/>
                    <a:pt x="262" y="2846"/>
                    <a:pt x="179" y="3013"/>
                  </a:cubicBezTo>
                  <a:cubicBezTo>
                    <a:pt x="143" y="3096"/>
                    <a:pt x="119" y="3191"/>
                    <a:pt x="107" y="3275"/>
                  </a:cubicBezTo>
                  <a:cubicBezTo>
                    <a:pt x="107" y="3358"/>
                    <a:pt x="119" y="3441"/>
                    <a:pt x="143" y="3513"/>
                  </a:cubicBezTo>
                  <a:cubicBezTo>
                    <a:pt x="167" y="3608"/>
                    <a:pt x="202" y="3679"/>
                    <a:pt x="238" y="3751"/>
                  </a:cubicBezTo>
                  <a:cubicBezTo>
                    <a:pt x="286" y="3822"/>
                    <a:pt x="357" y="3906"/>
                    <a:pt x="417" y="3953"/>
                  </a:cubicBezTo>
                  <a:cubicBezTo>
                    <a:pt x="536" y="4096"/>
                    <a:pt x="703" y="4203"/>
                    <a:pt x="857" y="4287"/>
                  </a:cubicBezTo>
                  <a:cubicBezTo>
                    <a:pt x="1036" y="4406"/>
                    <a:pt x="1238" y="4477"/>
                    <a:pt x="1453" y="4572"/>
                  </a:cubicBezTo>
                  <a:cubicBezTo>
                    <a:pt x="1655" y="4656"/>
                    <a:pt x="1881" y="4715"/>
                    <a:pt x="2107" y="4751"/>
                  </a:cubicBezTo>
                  <a:lnTo>
                    <a:pt x="2060" y="4929"/>
                  </a:lnTo>
                  <a:cubicBezTo>
                    <a:pt x="2048" y="5013"/>
                    <a:pt x="2024" y="5108"/>
                    <a:pt x="2048" y="5191"/>
                  </a:cubicBezTo>
                  <a:cubicBezTo>
                    <a:pt x="2048" y="5239"/>
                    <a:pt x="2060" y="5287"/>
                    <a:pt x="2060" y="5334"/>
                  </a:cubicBezTo>
                  <a:cubicBezTo>
                    <a:pt x="2072" y="5370"/>
                    <a:pt x="2107" y="5430"/>
                    <a:pt x="2119" y="5477"/>
                  </a:cubicBezTo>
                  <a:cubicBezTo>
                    <a:pt x="2143" y="5549"/>
                    <a:pt x="2203" y="5608"/>
                    <a:pt x="2250" y="5656"/>
                  </a:cubicBezTo>
                  <a:cubicBezTo>
                    <a:pt x="2310" y="5715"/>
                    <a:pt x="2369" y="5763"/>
                    <a:pt x="2441" y="5787"/>
                  </a:cubicBezTo>
                  <a:cubicBezTo>
                    <a:pt x="2619" y="5882"/>
                    <a:pt x="2822" y="5930"/>
                    <a:pt x="3012" y="5953"/>
                  </a:cubicBezTo>
                  <a:cubicBezTo>
                    <a:pt x="3148" y="5973"/>
                    <a:pt x="3283" y="5981"/>
                    <a:pt x="3418" y="5981"/>
                  </a:cubicBezTo>
                  <a:cubicBezTo>
                    <a:pt x="3698" y="5981"/>
                    <a:pt x="3977" y="5946"/>
                    <a:pt x="4251" y="5906"/>
                  </a:cubicBezTo>
                  <a:lnTo>
                    <a:pt x="4786" y="5822"/>
                  </a:lnTo>
                  <a:lnTo>
                    <a:pt x="4882" y="5811"/>
                  </a:lnTo>
                  <a:cubicBezTo>
                    <a:pt x="4965" y="6049"/>
                    <a:pt x="5084" y="6287"/>
                    <a:pt x="5298" y="6430"/>
                  </a:cubicBezTo>
                  <a:cubicBezTo>
                    <a:pt x="5417" y="6525"/>
                    <a:pt x="5560" y="6561"/>
                    <a:pt x="5691" y="6596"/>
                  </a:cubicBezTo>
                  <a:cubicBezTo>
                    <a:pt x="5775" y="6608"/>
                    <a:pt x="5858" y="6608"/>
                    <a:pt x="5929" y="6608"/>
                  </a:cubicBezTo>
                  <a:cubicBezTo>
                    <a:pt x="6013" y="6608"/>
                    <a:pt x="6096" y="6596"/>
                    <a:pt x="6179" y="6584"/>
                  </a:cubicBezTo>
                  <a:cubicBezTo>
                    <a:pt x="6477" y="6537"/>
                    <a:pt x="6763" y="6406"/>
                    <a:pt x="7025" y="6299"/>
                  </a:cubicBezTo>
                  <a:cubicBezTo>
                    <a:pt x="7168" y="6239"/>
                    <a:pt x="7310" y="6180"/>
                    <a:pt x="7465" y="6120"/>
                  </a:cubicBezTo>
                  <a:cubicBezTo>
                    <a:pt x="7561" y="6072"/>
                    <a:pt x="7680" y="6049"/>
                    <a:pt x="7799" y="6013"/>
                  </a:cubicBezTo>
                  <a:lnTo>
                    <a:pt x="7858" y="6013"/>
                  </a:lnTo>
                  <a:cubicBezTo>
                    <a:pt x="7894" y="6013"/>
                    <a:pt x="7906" y="6025"/>
                    <a:pt x="7942" y="6025"/>
                  </a:cubicBezTo>
                  <a:lnTo>
                    <a:pt x="8156" y="6168"/>
                  </a:lnTo>
                  <a:cubicBezTo>
                    <a:pt x="8275" y="6239"/>
                    <a:pt x="8394" y="6299"/>
                    <a:pt x="8537" y="6346"/>
                  </a:cubicBezTo>
                  <a:cubicBezTo>
                    <a:pt x="8608" y="6370"/>
                    <a:pt x="8680" y="6370"/>
                    <a:pt x="8751" y="6382"/>
                  </a:cubicBezTo>
                  <a:cubicBezTo>
                    <a:pt x="8834" y="6382"/>
                    <a:pt x="8918" y="6382"/>
                    <a:pt x="8989" y="6370"/>
                  </a:cubicBezTo>
                  <a:cubicBezTo>
                    <a:pt x="9168" y="6334"/>
                    <a:pt x="9335" y="6263"/>
                    <a:pt x="9501" y="6168"/>
                  </a:cubicBezTo>
                  <a:cubicBezTo>
                    <a:pt x="9573" y="6120"/>
                    <a:pt x="9644" y="6049"/>
                    <a:pt x="9704" y="5989"/>
                  </a:cubicBezTo>
                  <a:cubicBezTo>
                    <a:pt x="9763" y="5930"/>
                    <a:pt x="9823" y="5846"/>
                    <a:pt x="9882" y="5775"/>
                  </a:cubicBezTo>
                  <a:cubicBezTo>
                    <a:pt x="9989" y="5644"/>
                    <a:pt x="10049" y="5465"/>
                    <a:pt x="10108" y="5299"/>
                  </a:cubicBezTo>
                  <a:cubicBezTo>
                    <a:pt x="10156" y="5132"/>
                    <a:pt x="10168" y="4941"/>
                    <a:pt x="10168" y="4763"/>
                  </a:cubicBezTo>
                  <a:cubicBezTo>
                    <a:pt x="10168" y="4668"/>
                    <a:pt x="10156" y="4572"/>
                    <a:pt x="10144" y="4477"/>
                  </a:cubicBezTo>
                  <a:cubicBezTo>
                    <a:pt x="10347" y="4406"/>
                    <a:pt x="10561" y="4287"/>
                    <a:pt x="10739" y="4156"/>
                  </a:cubicBezTo>
                  <a:cubicBezTo>
                    <a:pt x="10990" y="3953"/>
                    <a:pt x="11192" y="3691"/>
                    <a:pt x="11311" y="3405"/>
                  </a:cubicBezTo>
                  <a:cubicBezTo>
                    <a:pt x="11359" y="3275"/>
                    <a:pt x="11394" y="3155"/>
                    <a:pt x="11406" y="3025"/>
                  </a:cubicBezTo>
                  <a:cubicBezTo>
                    <a:pt x="11418" y="2870"/>
                    <a:pt x="11371" y="2739"/>
                    <a:pt x="11311" y="2608"/>
                  </a:cubicBezTo>
                  <a:cubicBezTo>
                    <a:pt x="11275" y="2489"/>
                    <a:pt x="11156" y="2382"/>
                    <a:pt x="11049" y="2310"/>
                  </a:cubicBezTo>
                  <a:cubicBezTo>
                    <a:pt x="10954" y="2251"/>
                    <a:pt x="10870" y="2203"/>
                    <a:pt x="10775" y="2155"/>
                  </a:cubicBezTo>
                  <a:cubicBezTo>
                    <a:pt x="10799" y="2132"/>
                    <a:pt x="10811" y="2120"/>
                    <a:pt x="10811" y="2084"/>
                  </a:cubicBezTo>
                  <a:cubicBezTo>
                    <a:pt x="10859" y="1989"/>
                    <a:pt x="10870" y="1893"/>
                    <a:pt x="10870" y="1786"/>
                  </a:cubicBezTo>
                  <a:cubicBezTo>
                    <a:pt x="10870" y="1608"/>
                    <a:pt x="10763" y="1441"/>
                    <a:pt x="10632" y="1334"/>
                  </a:cubicBezTo>
                  <a:cubicBezTo>
                    <a:pt x="10478" y="1227"/>
                    <a:pt x="10299" y="1155"/>
                    <a:pt x="10120" y="1131"/>
                  </a:cubicBezTo>
                  <a:cubicBezTo>
                    <a:pt x="10051" y="1116"/>
                    <a:pt x="9981" y="1109"/>
                    <a:pt x="9909" y="1109"/>
                  </a:cubicBezTo>
                  <a:cubicBezTo>
                    <a:pt x="9760" y="1109"/>
                    <a:pt x="9607" y="1139"/>
                    <a:pt x="9454" y="1179"/>
                  </a:cubicBezTo>
                  <a:cubicBezTo>
                    <a:pt x="9382" y="1191"/>
                    <a:pt x="9323" y="1274"/>
                    <a:pt x="9346" y="1370"/>
                  </a:cubicBezTo>
                  <a:cubicBezTo>
                    <a:pt x="9367" y="1430"/>
                    <a:pt x="9430" y="1482"/>
                    <a:pt x="9506" y="1482"/>
                  </a:cubicBezTo>
                  <a:cubicBezTo>
                    <a:pt x="9520" y="1482"/>
                    <a:pt x="9534" y="1480"/>
                    <a:pt x="9549" y="1477"/>
                  </a:cubicBezTo>
                  <a:cubicBezTo>
                    <a:pt x="9608" y="1453"/>
                    <a:pt x="9644" y="1441"/>
                    <a:pt x="9704" y="1441"/>
                  </a:cubicBezTo>
                  <a:cubicBezTo>
                    <a:pt x="9757" y="1435"/>
                    <a:pt x="9811" y="1432"/>
                    <a:pt x="9864" y="1432"/>
                  </a:cubicBezTo>
                  <a:cubicBezTo>
                    <a:pt x="9918" y="1432"/>
                    <a:pt x="9972" y="1435"/>
                    <a:pt x="10025" y="1441"/>
                  </a:cubicBezTo>
                  <a:cubicBezTo>
                    <a:pt x="10108" y="1453"/>
                    <a:pt x="10216" y="1477"/>
                    <a:pt x="10299" y="1512"/>
                  </a:cubicBezTo>
                  <a:cubicBezTo>
                    <a:pt x="10347" y="1548"/>
                    <a:pt x="10406" y="1560"/>
                    <a:pt x="10454" y="1608"/>
                  </a:cubicBezTo>
                  <a:lnTo>
                    <a:pt x="10513" y="1667"/>
                  </a:lnTo>
                  <a:lnTo>
                    <a:pt x="10561" y="1751"/>
                  </a:lnTo>
                  <a:cubicBezTo>
                    <a:pt x="10561" y="1774"/>
                    <a:pt x="10573" y="1786"/>
                    <a:pt x="10573" y="1798"/>
                  </a:cubicBezTo>
                  <a:lnTo>
                    <a:pt x="10573" y="1858"/>
                  </a:lnTo>
                  <a:cubicBezTo>
                    <a:pt x="10573" y="1893"/>
                    <a:pt x="10561" y="1917"/>
                    <a:pt x="10537" y="1965"/>
                  </a:cubicBezTo>
                  <a:cubicBezTo>
                    <a:pt x="10513" y="2024"/>
                    <a:pt x="10478" y="2084"/>
                    <a:pt x="10442" y="2132"/>
                  </a:cubicBezTo>
                  <a:lnTo>
                    <a:pt x="10394" y="2167"/>
                  </a:lnTo>
                  <a:cubicBezTo>
                    <a:pt x="10299" y="2274"/>
                    <a:pt x="10347" y="2429"/>
                    <a:pt x="10466" y="2465"/>
                  </a:cubicBezTo>
                  <a:cubicBezTo>
                    <a:pt x="10501" y="2489"/>
                    <a:pt x="10525" y="2489"/>
                    <a:pt x="10561" y="2501"/>
                  </a:cubicBezTo>
                  <a:lnTo>
                    <a:pt x="10537" y="2501"/>
                  </a:lnTo>
                  <a:cubicBezTo>
                    <a:pt x="10632" y="2548"/>
                    <a:pt x="10716" y="2584"/>
                    <a:pt x="10811" y="2644"/>
                  </a:cubicBezTo>
                  <a:cubicBezTo>
                    <a:pt x="10835" y="2679"/>
                    <a:pt x="10882" y="2703"/>
                    <a:pt x="10918" y="2751"/>
                  </a:cubicBezTo>
                  <a:cubicBezTo>
                    <a:pt x="10930" y="2786"/>
                    <a:pt x="10954" y="2810"/>
                    <a:pt x="10978" y="2846"/>
                  </a:cubicBezTo>
                  <a:cubicBezTo>
                    <a:pt x="10990" y="2870"/>
                    <a:pt x="10990" y="2905"/>
                    <a:pt x="11001" y="2929"/>
                  </a:cubicBezTo>
                  <a:lnTo>
                    <a:pt x="11001" y="3084"/>
                  </a:lnTo>
                  <a:cubicBezTo>
                    <a:pt x="10990" y="3155"/>
                    <a:pt x="10978" y="3215"/>
                    <a:pt x="10942" y="3275"/>
                  </a:cubicBezTo>
                  <a:cubicBezTo>
                    <a:pt x="10894" y="3358"/>
                    <a:pt x="10859" y="3453"/>
                    <a:pt x="10799" y="3525"/>
                  </a:cubicBezTo>
                  <a:cubicBezTo>
                    <a:pt x="10704" y="3644"/>
                    <a:pt x="10597" y="3739"/>
                    <a:pt x="10501" y="3822"/>
                  </a:cubicBezTo>
                  <a:cubicBezTo>
                    <a:pt x="10394" y="3906"/>
                    <a:pt x="10275" y="3977"/>
                    <a:pt x="10156" y="4013"/>
                  </a:cubicBezTo>
                  <a:cubicBezTo>
                    <a:pt x="10061" y="4048"/>
                    <a:pt x="9977" y="4072"/>
                    <a:pt x="9870" y="4096"/>
                  </a:cubicBezTo>
                  <a:cubicBezTo>
                    <a:pt x="9799" y="4108"/>
                    <a:pt x="9739" y="4120"/>
                    <a:pt x="9692" y="4167"/>
                  </a:cubicBezTo>
                  <a:cubicBezTo>
                    <a:pt x="9632" y="4227"/>
                    <a:pt x="9608" y="4334"/>
                    <a:pt x="9632" y="4406"/>
                  </a:cubicBezTo>
                  <a:cubicBezTo>
                    <a:pt x="9644" y="4441"/>
                    <a:pt x="9644" y="4477"/>
                    <a:pt x="9668" y="4513"/>
                  </a:cubicBezTo>
                  <a:cubicBezTo>
                    <a:pt x="9680" y="4656"/>
                    <a:pt x="9692" y="4810"/>
                    <a:pt x="9680" y="4977"/>
                  </a:cubicBezTo>
                  <a:cubicBezTo>
                    <a:pt x="9668" y="5072"/>
                    <a:pt x="9632" y="5180"/>
                    <a:pt x="9608" y="5287"/>
                  </a:cubicBezTo>
                  <a:cubicBezTo>
                    <a:pt x="9573" y="5358"/>
                    <a:pt x="9525" y="5430"/>
                    <a:pt x="9489" y="5489"/>
                  </a:cubicBezTo>
                  <a:cubicBezTo>
                    <a:pt x="9442" y="5549"/>
                    <a:pt x="9382" y="5608"/>
                    <a:pt x="9323" y="5656"/>
                  </a:cubicBezTo>
                  <a:cubicBezTo>
                    <a:pt x="9263" y="5703"/>
                    <a:pt x="9204" y="5727"/>
                    <a:pt x="9132" y="5775"/>
                  </a:cubicBezTo>
                  <a:cubicBezTo>
                    <a:pt x="9085" y="5787"/>
                    <a:pt x="9025" y="5811"/>
                    <a:pt x="8977" y="5822"/>
                  </a:cubicBezTo>
                  <a:lnTo>
                    <a:pt x="8870" y="5822"/>
                  </a:lnTo>
                  <a:cubicBezTo>
                    <a:pt x="8834" y="5799"/>
                    <a:pt x="8799" y="5799"/>
                    <a:pt x="8751" y="5787"/>
                  </a:cubicBezTo>
                  <a:cubicBezTo>
                    <a:pt x="8668" y="5739"/>
                    <a:pt x="8596" y="5703"/>
                    <a:pt x="8513" y="5656"/>
                  </a:cubicBezTo>
                  <a:cubicBezTo>
                    <a:pt x="8394" y="5584"/>
                    <a:pt x="8299" y="5525"/>
                    <a:pt x="8180" y="5477"/>
                  </a:cubicBezTo>
                  <a:cubicBezTo>
                    <a:pt x="8120" y="5441"/>
                    <a:pt x="8037" y="5441"/>
                    <a:pt x="7965" y="5430"/>
                  </a:cubicBezTo>
                  <a:lnTo>
                    <a:pt x="7822" y="5430"/>
                  </a:lnTo>
                  <a:cubicBezTo>
                    <a:pt x="7703" y="5441"/>
                    <a:pt x="7584" y="5477"/>
                    <a:pt x="7477" y="5501"/>
                  </a:cubicBezTo>
                  <a:cubicBezTo>
                    <a:pt x="7239" y="5584"/>
                    <a:pt x="7013" y="5691"/>
                    <a:pt x="6787" y="5775"/>
                  </a:cubicBezTo>
                  <a:cubicBezTo>
                    <a:pt x="6572" y="5858"/>
                    <a:pt x="6346" y="5942"/>
                    <a:pt x="6120" y="5977"/>
                  </a:cubicBezTo>
                  <a:cubicBezTo>
                    <a:pt x="6080" y="5977"/>
                    <a:pt x="6035" y="5988"/>
                    <a:pt x="5992" y="5988"/>
                  </a:cubicBezTo>
                  <a:cubicBezTo>
                    <a:pt x="5970" y="5988"/>
                    <a:pt x="5949" y="5985"/>
                    <a:pt x="5929" y="5977"/>
                  </a:cubicBezTo>
                  <a:cubicBezTo>
                    <a:pt x="5894" y="5977"/>
                    <a:pt x="5870" y="5965"/>
                    <a:pt x="5822" y="5953"/>
                  </a:cubicBezTo>
                  <a:cubicBezTo>
                    <a:pt x="5810" y="5942"/>
                    <a:pt x="5775" y="5942"/>
                    <a:pt x="5763" y="5918"/>
                  </a:cubicBezTo>
                  <a:lnTo>
                    <a:pt x="5703" y="5858"/>
                  </a:lnTo>
                  <a:cubicBezTo>
                    <a:pt x="5679" y="5822"/>
                    <a:pt x="5644" y="5775"/>
                    <a:pt x="5632" y="5727"/>
                  </a:cubicBezTo>
                  <a:cubicBezTo>
                    <a:pt x="5584" y="5608"/>
                    <a:pt x="5560" y="5489"/>
                    <a:pt x="5536" y="5370"/>
                  </a:cubicBezTo>
                  <a:cubicBezTo>
                    <a:pt x="5525" y="5299"/>
                    <a:pt x="5465" y="5227"/>
                    <a:pt x="5394" y="5180"/>
                  </a:cubicBezTo>
                  <a:cubicBezTo>
                    <a:pt x="5346" y="5148"/>
                    <a:pt x="5288" y="5132"/>
                    <a:pt x="5230" y="5132"/>
                  </a:cubicBezTo>
                  <a:cubicBezTo>
                    <a:pt x="5200" y="5132"/>
                    <a:pt x="5171" y="5136"/>
                    <a:pt x="5144" y="5144"/>
                  </a:cubicBezTo>
                  <a:cubicBezTo>
                    <a:pt x="4989" y="5203"/>
                    <a:pt x="4846" y="5251"/>
                    <a:pt x="4691" y="5287"/>
                  </a:cubicBezTo>
                  <a:cubicBezTo>
                    <a:pt x="4489" y="5346"/>
                    <a:pt x="4274" y="5370"/>
                    <a:pt x="4072" y="5406"/>
                  </a:cubicBezTo>
                  <a:cubicBezTo>
                    <a:pt x="3878" y="5429"/>
                    <a:pt x="3674" y="5447"/>
                    <a:pt x="3473" y="5447"/>
                  </a:cubicBezTo>
                  <a:cubicBezTo>
                    <a:pt x="3366" y="5447"/>
                    <a:pt x="3259" y="5442"/>
                    <a:pt x="3155" y="5430"/>
                  </a:cubicBezTo>
                  <a:cubicBezTo>
                    <a:pt x="3060" y="5418"/>
                    <a:pt x="2965" y="5382"/>
                    <a:pt x="2858" y="5358"/>
                  </a:cubicBezTo>
                  <a:lnTo>
                    <a:pt x="2774" y="5310"/>
                  </a:lnTo>
                  <a:lnTo>
                    <a:pt x="2727" y="5263"/>
                  </a:lnTo>
                  <a:cubicBezTo>
                    <a:pt x="2727" y="5251"/>
                    <a:pt x="2715" y="5251"/>
                    <a:pt x="2715" y="5239"/>
                  </a:cubicBezTo>
                  <a:cubicBezTo>
                    <a:pt x="2715" y="5227"/>
                    <a:pt x="2715" y="5227"/>
                    <a:pt x="2703" y="5203"/>
                  </a:cubicBezTo>
                  <a:lnTo>
                    <a:pt x="2703" y="5132"/>
                  </a:lnTo>
                  <a:cubicBezTo>
                    <a:pt x="2715" y="5072"/>
                    <a:pt x="2727" y="5013"/>
                    <a:pt x="2762" y="4953"/>
                  </a:cubicBezTo>
                  <a:cubicBezTo>
                    <a:pt x="2798" y="4870"/>
                    <a:pt x="2858" y="4775"/>
                    <a:pt x="2917" y="4691"/>
                  </a:cubicBezTo>
                  <a:cubicBezTo>
                    <a:pt x="3060" y="4489"/>
                    <a:pt x="2881" y="4227"/>
                    <a:pt x="2655" y="4227"/>
                  </a:cubicBezTo>
                  <a:lnTo>
                    <a:pt x="2477" y="4227"/>
                  </a:lnTo>
                  <a:cubicBezTo>
                    <a:pt x="2227" y="4179"/>
                    <a:pt x="1965" y="4108"/>
                    <a:pt x="1715" y="4001"/>
                  </a:cubicBezTo>
                  <a:cubicBezTo>
                    <a:pt x="1524" y="3917"/>
                    <a:pt x="1345" y="3810"/>
                    <a:pt x="1167" y="3691"/>
                  </a:cubicBezTo>
                  <a:cubicBezTo>
                    <a:pt x="1095" y="3632"/>
                    <a:pt x="1036" y="3572"/>
                    <a:pt x="976" y="3501"/>
                  </a:cubicBezTo>
                  <a:cubicBezTo>
                    <a:pt x="953" y="3465"/>
                    <a:pt x="941" y="3453"/>
                    <a:pt x="929" y="3417"/>
                  </a:cubicBezTo>
                  <a:lnTo>
                    <a:pt x="929" y="3405"/>
                  </a:lnTo>
                  <a:lnTo>
                    <a:pt x="941" y="3394"/>
                  </a:lnTo>
                  <a:cubicBezTo>
                    <a:pt x="988" y="3358"/>
                    <a:pt x="1048" y="3334"/>
                    <a:pt x="1107" y="3298"/>
                  </a:cubicBezTo>
                  <a:cubicBezTo>
                    <a:pt x="1238" y="3263"/>
                    <a:pt x="1357" y="3215"/>
                    <a:pt x="1488" y="3203"/>
                  </a:cubicBezTo>
                  <a:cubicBezTo>
                    <a:pt x="1631" y="3167"/>
                    <a:pt x="1726" y="3048"/>
                    <a:pt x="1774" y="2917"/>
                  </a:cubicBezTo>
                  <a:cubicBezTo>
                    <a:pt x="1786" y="2846"/>
                    <a:pt x="1786" y="2763"/>
                    <a:pt x="1774" y="2703"/>
                  </a:cubicBezTo>
                  <a:cubicBezTo>
                    <a:pt x="1750" y="2608"/>
                    <a:pt x="1691" y="2524"/>
                    <a:pt x="1595" y="2465"/>
                  </a:cubicBezTo>
                  <a:cubicBezTo>
                    <a:pt x="1584" y="2453"/>
                    <a:pt x="1572" y="2441"/>
                    <a:pt x="1548" y="2441"/>
                  </a:cubicBezTo>
                  <a:cubicBezTo>
                    <a:pt x="1429" y="2334"/>
                    <a:pt x="1310" y="2215"/>
                    <a:pt x="1214" y="2096"/>
                  </a:cubicBezTo>
                  <a:cubicBezTo>
                    <a:pt x="1119" y="1977"/>
                    <a:pt x="1048" y="1858"/>
                    <a:pt x="988" y="1727"/>
                  </a:cubicBezTo>
                  <a:cubicBezTo>
                    <a:pt x="941" y="1620"/>
                    <a:pt x="929" y="1536"/>
                    <a:pt x="893" y="1429"/>
                  </a:cubicBezTo>
                  <a:lnTo>
                    <a:pt x="893" y="1262"/>
                  </a:lnTo>
                  <a:cubicBezTo>
                    <a:pt x="893" y="1215"/>
                    <a:pt x="917" y="1191"/>
                    <a:pt x="929" y="1155"/>
                  </a:cubicBezTo>
                  <a:cubicBezTo>
                    <a:pt x="941" y="1131"/>
                    <a:pt x="953" y="1096"/>
                    <a:pt x="988" y="1072"/>
                  </a:cubicBezTo>
                  <a:lnTo>
                    <a:pt x="1072" y="977"/>
                  </a:lnTo>
                  <a:cubicBezTo>
                    <a:pt x="1131" y="941"/>
                    <a:pt x="1191" y="905"/>
                    <a:pt x="1274" y="881"/>
                  </a:cubicBezTo>
                  <a:cubicBezTo>
                    <a:pt x="1357" y="846"/>
                    <a:pt x="1465" y="822"/>
                    <a:pt x="1572" y="786"/>
                  </a:cubicBezTo>
                  <a:cubicBezTo>
                    <a:pt x="1715" y="762"/>
                    <a:pt x="1822" y="596"/>
                    <a:pt x="1822" y="441"/>
                  </a:cubicBezTo>
                  <a:cubicBezTo>
                    <a:pt x="1822" y="358"/>
                    <a:pt x="1786" y="262"/>
                    <a:pt x="1715" y="191"/>
                  </a:cubicBezTo>
                  <a:cubicBezTo>
                    <a:pt x="1655" y="131"/>
                    <a:pt x="1572" y="84"/>
                    <a:pt x="1488" y="84"/>
                  </a:cubicBezTo>
                  <a:cubicBezTo>
                    <a:pt x="1393" y="0"/>
                    <a:pt x="1393" y="0"/>
                    <a:pt x="136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3240;p83">
              <a:extLst>
                <a:ext uri="{FF2B5EF4-FFF2-40B4-BE49-F238E27FC236}">
                  <a16:creationId xmlns:a16="http://schemas.microsoft.com/office/drawing/2014/main" id="{9F384F92-8A27-45E4-A1C4-8DF66C2D6526}"/>
                </a:ext>
              </a:extLst>
            </p:cNvPr>
            <p:cNvSpPr/>
            <p:nvPr/>
          </p:nvSpPr>
          <p:spPr>
            <a:xfrm>
              <a:off x="3798975" y="3876500"/>
              <a:ext cx="268800" cy="220650"/>
            </a:xfrm>
            <a:custGeom>
              <a:avLst/>
              <a:gdLst/>
              <a:ahLst/>
              <a:cxnLst/>
              <a:rect l="l" t="t" r="r" b="b"/>
              <a:pathLst>
                <a:path w="10752" h="8826" extrusionOk="0">
                  <a:moveTo>
                    <a:pt x="3870" y="6978"/>
                  </a:moveTo>
                  <a:cubicBezTo>
                    <a:pt x="3870" y="6989"/>
                    <a:pt x="3882" y="6989"/>
                    <a:pt x="3894" y="6989"/>
                  </a:cubicBezTo>
                  <a:cubicBezTo>
                    <a:pt x="3882" y="6989"/>
                    <a:pt x="3882" y="6978"/>
                    <a:pt x="3870" y="6978"/>
                  </a:cubicBezTo>
                  <a:close/>
                  <a:moveTo>
                    <a:pt x="8299" y="8037"/>
                  </a:moveTo>
                  <a:cubicBezTo>
                    <a:pt x="8263" y="8037"/>
                    <a:pt x="8252" y="8049"/>
                    <a:pt x="8228" y="8049"/>
                  </a:cubicBezTo>
                  <a:cubicBezTo>
                    <a:pt x="8252" y="8049"/>
                    <a:pt x="8287" y="8049"/>
                    <a:pt x="8299" y="8037"/>
                  </a:cubicBezTo>
                  <a:close/>
                  <a:moveTo>
                    <a:pt x="251" y="0"/>
                  </a:moveTo>
                  <a:cubicBezTo>
                    <a:pt x="96" y="0"/>
                    <a:pt x="0" y="131"/>
                    <a:pt x="0" y="262"/>
                  </a:cubicBezTo>
                  <a:cubicBezTo>
                    <a:pt x="24" y="1346"/>
                    <a:pt x="239" y="2441"/>
                    <a:pt x="608" y="3465"/>
                  </a:cubicBezTo>
                  <a:cubicBezTo>
                    <a:pt x="989" y="4501"/>
                    <a:pt x="1548" y="5477"/>
                    <a:pt x="2263" y="6335"/>
                  </a:cubicBezTo>
                  <a:cubicBezTo>
                    <a:pt x="2953" y="7168"/>
                    <a:pt x="3834" y="7859"/>
                    <a:pt x="4823" y="8287"/>
                  </a:cubicBezTo>
                  <a:cubicBezTo>
                    <a:pt x="5323" y="8513"/>
                    <a:pt x="5846" y="8656"/>
                    <a:pt x="6382" y="8728"/>
                  </a:cubicBezTo>
                  <a:cubicBezTo>
                    <a:pt x="6773" y="8798"/>
                    <a:pt x="7172" y="8826"/>
                    <a:pt x="7573" y="8826"/>
                  </a:cubicBezTo>
                  <a:cubicBezTo>
                    <a:pt x="7648" y="8826"/>
                    <a:pt x="7724" y="8825"/>
                    <a:pt x="7799" y="8823"/>
                  </a:cubicBezTo>
                  <a:cubicBezTo>
                    <a:pt x="8454" y="8787"/>
                    <a:pt x="9121" y="8656"/>
                    <a:pt x="9680" y="8299"/>
                  </a:cubicBezTo>
                  <a:cubicBezTo>
                    <a:pt x="9823" y="8216"/>
                    <a:pt x="9942" y="8121"/>
                    <a:pt x="10061" y="8025"/>
                  </a:cubicBezTo>
                  <a:cubicBezTo>
                    <a:pt x="10192" y="7906"/>
                    <a:pt x="10299" y="7763"/>
                    <a:pt x="10383" y="7620"/>
                  </a:cubicBezTo>
                  <a:cubicBezTo>
                    <a:pt x="10490" y="7466"/>
                    <a:pt x="10561" y="7287"/>
                    <a:pt x="10621" y="7132"/>
                  </a:cubicBezTo>
                  <a:cubicBezTo>
                    <a:pt x="10692" y="6930"/>
                    <a:pt x="10728" y="6727"/>
                    <a:pt x="10740" y="6513"/>
                  </a:cubicBezTo>
                  <a:cubicBezTo>
                    <a:pt x="10752" y="6323"/>
                    <a:pt x="10728" y="6132"/>
                    <a:pt x="10692" y="5954"/>
                  </a:cubicBezTo>
                  <a:cubicBezTo>
                    <a:pt x="10668" y="5739"/>
                    <a:pt x="10597" y="5549"/>
                    <a:pt x="10502" y="5358"/>
                  </a:cubicBezTo>
                  <a:cubicBezTo>
                    <a:pt x="10323" y="4942"/>
                    <a:pt x="10085" y="4549"/>
                    <a:pt x="9847" y="4180"/>
                  </a:cubicBezTo>
                  <a:cubicBezTo>
                    <a:pt x="9621" y="3858"/>
                    <a:pt x="9406" y="3525"/>
                    <a:pt x="9192" y="3179"/>
                  </a:cubicBezTo>
                  <a:cubicBezTo>
                    <a:pt x="9073" y="2977"/>
                    <a:pt x="8954" y="2751"/>
                    <a:pt x="8847" y="2525"/>
                  </a:cubicBezTo>
                  <a:cubicBezTo>
                    <a:pt x="8716" y="2286"/>
                    <a:pt x="8609" y="2036"/>
                    <a:pt x="8478" y="1798"/>
                  </a:cubicBezTo>
                  <a:cubicBezTo>
                    <a:pt x="8438" y="1729"/>
                    <a:pt x="8342" y="1685"/>
                    <a:pt x="8263" y="1685"/>
                  </a:cubicBezTo>
                  <a:cubicBezTo>
                    <a:pt x="8246" y="1685"/>
                    <a:pt x="8230" y="1687"/>
                    <a:pt x="8216" y="1691"/>
                  </a:cubicBezTo>
                  <a:cubicBezTo>
                    <a:pt x="8073" y="1739"/>
                    <a:pt x="8013" y="1870"/>
                    <a:pt x="8049" y="1989"/>
                  </a:cubicBezTo>
                  <a:cubicBezTo>
                    <a:pt x="8121" y="2346"/>
                    <a:pt x="8252" y="2691"/>
                    <a:pt x="8406" y="3037"/>
                  </a:cubicBezTo>
                  <a:cubicBezTo>
                    <a:pt x="8525" y="3334"/>
                    <a:pt x="8668" y="3608"/>
                    <a:pt x="8835" y="3882"/>
                  </a:cubicBezTo>
                  <a:cubicBezTo>
                    <a:pt x="9144" y="4406"/>
                    <a:pt x="9490" y="4906"/>
                    <a:pt x="9764" y="5442"/>
                  </a:cubicBezTo>
                  <a:cubicBezTo>
                    <a:pt x="9859" y="5668"/>
                    <a:pt x="9942" y="5894"/>
                    <a:pt x="9978" y="6144"/>
                  </a:cubicBezTo>
                  <a:cubicBezTo>
                    <a:pt x="10002" y="6275"/>
                    <a:pt x="10014" y="6418"/>
                    <a:pt x="10002" y="6561"/>
                  </a:cubicBezTo>
                  <a:cubicBezTo>
                    <a:pt x="9978" y="6692"/>
                    <a:pt x="9954" y="6835"/>
                    <a:pt x="9906" y="6954"/>
                  </a:cubicBezTo>
                  <a:cubicBezTo>
                    <a:pt x="9859" y="7073"/>
                    <a:pt x="9799" y="7168"/>
                    <a:pt x="9728" y="7287"/>
                  </a:cubicBezTo>
                  <a:cubicBezTo>
                    <a:pt x="9645" y="7394"/>
                    <a:pt x="9549" y="7478"/>
                    <a:pt x="9466" y="7573"/>
                  </a:cubicBezTo>
                  <a:cubicBezTo>
                    <a:pt x="9347" y="7668"/>
                    <a:pt x="9204" y="7740"/>
                    <a:pt x="9073" y="7811"/>
                  </a:cubicBezTo>
                  <a:cubicBezTo>
                    <a:pt x="8811" y="7930"/>
                    <a:pt x="8525" y="8001"/>
                    <a:pt x="8240" y="8061"/>
                  </a:cubicBezTo>
                  <a:cubicBezTo>
                    <a:pt x="7962" y="8108"/>
                    <a:pt x="7672" y="8129"/>
                    <a:pt x="7384" y="8129"/>
                  </a:cubicBezTo>
                  <a:cubicBezTo>
                    <a:pt x="7166" y="8129"/>
                    <a:pt x="6950" y="8117"/>
                    <a:pt x="6739" y="8097"/>
                  </a:cubicBezTo>
                  <a:cubicBezTo>
                    <a:pt x="6227" y="8037"/>
                    <a:pt x="5727" y="7918"/>
                    <a:pt x="5239" y="7740"/>
                  </a:cubicBezTo>
                  <a:cubicBezTo>
                    <a:pt x="4763" y="7549"/>
                    <a:pt x="4322" y="7311"/>
                    <a:pt x="3906" y="7025"/>
                  </a:cubicBezTo>
                  <a:cubicBezTo>
                    <a:pt x="3406" y="6656"/>
                    <a:pt x="2941" y="6216"/>
                    <a:pt x="2537" y="5727"/>
                  </a:cubicBezTo>
                  <a:cubicBezTo>
                    <a:pt x="2084" y="5144"/>
                    <a:pt x="1691" y="4525"/>
                    <a:pt x="1382" y="3858"/>
                  </a:cubicBezTo>
                  <a:cubicBezTo>
                    <a:pt x="1048" y="3108"/>
                    <a:pt x="810" y="2334"/>
                    <a:pt x="667" y="1548"/>
                  </a:cubicBezTo>
                  <a:lnTo>
                    <a:pt x="667" y="1560"/>
                  </a:lnTo>
                  <a:cubicBezTo>
                    <a:pt x="596" y="1132"/>
                    <a:pt x="548" y="715"/>
                    <a:pt x="548" y="286"/>
                  </a:cubicBezTo>
                  <a:cubicBezTo>
                    <a:pt x="512" y="120"/>
                    <a:pt x="393" y="0"/>
                    <a:pt x="25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3241;p83">
              <a:extLst>
                <a:ext uri="{FF2B5EF4-FFF2-40B4-BE49-F238E27FC236}">
                  <a16:creationId xmlns:a16="http://schemas.microsoft.com/office/drawing/2014/main" id="{AC45D66C-A760-4153-B138-EAE8B925669D}"/>
                </a:ext>
              </a:extLst>
            </p:cNvPr>
            <p:cNvSpPr/>
            <p:nvPr/>
          </p:nvSpPr>
          <p:spPr>
            <a:xfrm>
              <a:off x="4232350" y="3861225"/>
              <a:ext cx="231025" cy="266975"/>
            </a:xfrm>
            <a:custGeom>
              <a:avLst/>
              <a:gdLst/>
              <a:ahLst/>
              <a:cxnLst/>
              <a:rect l="l" t="t" r="r" b="b"/>
              <a:pathLst>
                <a:path w="9241" h="10679" extrusionOk="0">
                  <a:moveTo>
                    <a:pt x="6026" y="8839"/>
                  </a:moveTo>
                  <a:cubicBezTo>
                    <a:pt x="6014" y="8839"/>
                    <a:pt x="6014" y="8851"/>
                    <a:pt x="6002" y="8851"/>
                  </a:cubicBezTo>
                  <a:cubicBezTo>
                    <a:pt x="6014" y="8851"/>
                    <a:pt x="6026" y="8851"/>
                    <a:pt x="6026" y="8839"/>
                  </a:cubicBezTo>
                  <a:close/>
                  <a:moveTo>
                    <a:pt x="8608" y="1"/>
                  </a:moveTo>
                  <a:cubicBezTo>
                    <a:pt x="8502" y="1"/>
                    <a:pt x="8408" y="88"/>
                    <a:pt x="8419" y="195"/>
                  </a:cubicBezTo>
                  <a:cubicBezTo>
                    <a:pt x="8466" y="552"/>
                    <a:pt x="8490" y="909"/>
                    <a:pt x="8514" y="1278"/>
                  </a:cubicBezTo>
                  <a:cubicBezTo>
                    <a:pt x="8526" y="1683"/>
                    <a:pt x="8514" y="2064"/>
                    <a:pt x="8490" y="2469"/>
                  </a:cubicBezTo>
                  <a:cubicBezTo>
                    <a:pt x="8478" y="2993"/>
                    <a:pt x="8431" y="3493"/>
                    <a:pt x="8383" y="4017"/>
                  </a:cubicBezTo>
                  <a:lnTo>
                    <a:pt x="8395" y="3969"/>
                  </a:lnTo>
                  <a:lnTo>
                    <a:pt x="8395" y="3969"/>
                  </a:lnTo>
                  <a:cubicBezTo>
                    <a:pt x="8395" y="4005"/>
                    <a:pt x="8383" y="4029"/>
                    <a:pt x="8383" y="4064"/>
                  </a:cubicBezTo>
                  <a:cubicBezTo>
                    <a:pt x="8264" y="4922"/>
                    <a:pt x="8038" y="5779"/>
                    <a:pt x="7704" y="6576"/>
                  </a:cubicBezTo>
                  <a:cubicBezTo>
                    <a:pt x="7708" y="6570"/>
                    <a:pt x="7712" y="6561"/>
                    <a:pt x="7717" y="6551"/>
                  </a:cubicBezTo>
                  <a:lnTo>
                    <a:pt x="7717" y="6551"/>
                  </a:lnTo>
                  <a:cubicBezTo>
                    <a:pt x="7496" y="7057"/>
                    <a:pt x="7223" y="7541"/>
                    <a:pt x="6907" y="7981"/>
                  </a:cubicBezTo>
                  <a:cubicBezTo>
                    <a:pt x="6645" y="8291"/>
                    <a:pt x="6371" y="8577"/>
                    <a:pt x="6073" y="8827"/>
                  </a:cubicBezTo>
                  <a:cubicBezTo>
                    <a:pt x="5776" y="9029"/>
                    <a:pt x="5478" y="9232"/>
                    <a:pt x="5133" y="9374"/>
                  </a:cubicBezTo>
                  <a:cubicBezTo>
                    <a:pt x="4728" y="9541"/>
                    <a:pt x="4311" y="9648"/>
                    <a:pt x="3894" y="9708"/>
                  </a:cubicBezTo>
                  <a:cubicBezTo>
                    <a:pt x="3637" y="9739"/>
                    <a:pt x="3369" y="9754"/>
                    <a:pt x="3102" y="9754"/>
                  </a:cubicBezTo>
                  <a:cubicBezTo>
                    <a:pt x="2863" y="9754"/>
                    <a:pt x="2625" y="9742"/>
                    <a:pt x="2394" y="9720"/>
                  </a:cubicBezTo>
                  <a:cubicBezTo>
                    <a:pt x="2156" y="9672"/>
                    <a:pt x="1918" y="9624"/>
                    <a:pt x="1680" y="9541"/>
                  </a:cubicBezTo>
                  <a:cubicBezTo>
                    <a:pt x="1561" y="9482"/>
                    <a:pt x="1454" y="9422"/>
                    <a:pt x="1358" y="9351"/>
                  </a:cubicBezTo>
                  <a:cubicBezTo>
                    <a:pt x="1275" y="9291"/>
                    <a:pt x="1215" y="9232"/>
                    <a:pt x="1156" y="9148"/>
                  </a:cubicBezTo>
                  <a:cubicBezTo>
                    <a:pt x="1096" y="9065"/>
                    <a:pt x="1037" y="8958"/>
                    <a:pt x="1001" y="8874"/>
                  </a:cubicBezTo>
                  <a:cubicBezTo>
                    <a:pt x="942" y="8720"/>
                    <a:pt x="906" y="8577"/>
                    <a:pt x="882" y="8422"/>
                  </a:cubicBezTo>
                  <a:cubicBezTo>
                    <a:pt x="834" y="8041"/>
                    <a:pt x="858" y="7636"/>
                    <a:pt x="906" y="7267"/>
                  </a:cubicBezTo>
                  <a:cubicBezTo>
                    <a:pt x="1013" y="6565"/>
                    <a:pt x="1192" y="5862"/>
                    <a:pt x="1334" y="5160"/>
                  </a:cubicBezTo>
                  <a:cubicBezTo>
                    <a:pt x="1418" y="4826"/>
                    <a:pt x="1489" y="4469"/>
                    <a:pt x="1537" y="4112"/>
                  </a:cubicBezTo>
                  <a:cubicBezTo>
                    <a:pt x="1573" y="3755"/>
                    <a:pt x="1620" y="3398"/>
                    <a:pt x="1608" y="3017"/>
                  </a:cubicBezTo>
                  <a:cubicBezTo>
                    <a:pt x="1608" y="2814"/>
                    <a:pt x="1442" y="2636"/>
                    <a:pt x="1215" y="2636"/>
                  </a:cubicBezTo>
                  <a:cubicBezTo>
                    <a:pt x="1013" y="2636"/>
                    <a:pt x="834" y="2814"/>
                    <a:pt x="834" y="3017"/>
                  </a:cubicBezTo>
                  <a:cubicBezTo>
                    <a:pt x="834" y="3290"/>
                    <a:pt x="823" y="3552"/>
                    <a:pt x="787" y="3826"/>
                  </a:cubicBezTo>
                  <a:cubicBezTo>
                    <a:pt x="680" y="4600"/>
                    <a:pt x="477" y="5362"/>
                    <a:pt x="299" y="6136"/>
                  </a:cubicBezTo>
                  <a:cubicBezTo>
                    <a:pt x="203" y="6505"/>
                    <a:pt x="132" y="6874"/>
                    <a:pt x="84" y="7267"/>
                  </a:cubicBezTo>
                  <a:cubicBezTo>
                    <a:pt x="49" y="7624"/>
                    <a:pt x="1" y="7993"/>
                    <a:pt x="25" y="8362"/>
                  </a:cubicBezTo>
                  <a:cubicBezTo>
                    <a:pt x="49" y="8541"/>
                    <a:pt x="61" y="8708"/>
                    <a:pt x="108" y="8886"/>
                  </a:cubicBezTo>
                  <a:cubicBezTo>
                    <a:pt x="144" y="9065"/>
                    <a:pt x="203" y="9232"/>
                    <a:pt x="287" y="9374"/>
                  </a:cubicBezTo>
                  <a:cubicBezTo>
                    <a:pt x="430" y="9684"/>
                    <a:pt x="680" y="9946"/>
                    <a:pt x="953" y="10148"/>
                  </a:cubicBezTo>
                  <a:cubicBezTo>
                    <a:pt x="1096" y="10256"/>
                    <a:pt x="1275" y="10327"/>
                    <a:pt x="1442" y="10398"/>
                  </a:cubicBezTo>
                  <a:cubicBezTo>
                    <a:pt x="1632" y="10482"/>
                    <a:pt x="1846" y="10541"/>
                    <a:pt x="2037" y="10577"/>
                  </a:cubicBezTo>
                  <a:cubicBezTo>
                    <a:pt x="2400" y="10650"/>
                    <a:pt x="2768" y="10678"/>
                    <a:pt x="3142" y="10678"/>
                  </a:cubicBezTo>
                  <a:cubicBezTo>
                    <a:pt x="3320" y="10678"/>
                    <a:pt x="3499" y="10672"/>
                    <a:pt x="3680" y="10660"/>
                  </a:cubicBezTo>
                  <a:cubicBezTo>
                    <a:pt x="4228" y="10613"/>
                    <a:pt x="4763" y="10506"/>
                    <a:pt x="5287" y="10315"/>
                  </a:cubicBezTo>
                  <a:cubicBezTo>
                    <a:pt x="5776" y="10125"/>
                    <a:pt x="6216" y="9863"/>
                    <a:pt x="6633" y="9541"/>
                  </a:cubicBezTo>
                  <a:cubicBezTo>
                    <a:pt x="7407" y="8946"/>
                    <a:pt x="7978" y="8124"/>
                    <a:pt x="8383" y="7231"/>
                  </a:cubicBezTo>
                  <a:cubicBezTo>
                    <a:pt x="8812" y="6279"/>
                    <a:pt x="9050" y="5267"/>
                    <a:pt x="9169" y="4231"/>
                  </a:cubicBezTo>
                  <a:cubicBezTo>
                    <a:pt x="9228" y="3719"/>
                    <a:pt x="9240" y="3195"/>
                    <a:pt x="9240" y="2695"/>
                  </a:cubicBezTo>
                  <a:cubicBezTo>
                    <a:pt x="9228" y="1933"/>
                    <a:pt x="9181" y="1159"/>
                    <a:pt x="8943" y="433"/>
                  </a:cubicBezTo>
                  <a:lnTo>
                    <a:pt x="8859" y="159"/>
                  </a:lnTo>
                  <a:cubicBezTo>
                    <a:pt x="8824" y="76"/>
                    <a:pt x="8752" y="4"/>
                    <a:pt x="8645" y="4"/>
                  </a:cubicBezTo>
                  <a:cubicBezTo>
                    <a:pt x="8632" y="2"/>
                    <a:pt x="8620" y="1"/>
                    <a:pt x="860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3242;p83">
              <a:extLst>
                <a:ext uri="{FF2B5EF4-FFF2-40B4-BE49-F238E27FC236}">
                  <a16:creationId xmlns:a16="http://schemas.microsoft.com/office/drawing/2014/main" id="{7003BF5A-F9DF-4060-A7A0-20C26C5ACD0E}"/>
                </a:ext>
              </a:extLst>
            </p:cNvPr>
            <p:cNvSpPr/>
            <p:nvPr/>
          </p:nvSpPr>
          <p:spPr>
            <a:xfrm>
              <a:off x="4467225" y="2974675"/>
              <a:ext cx="348575" cy="385425"/>
            </a:xfrm>
            <a:custGeom>
              <a:avLst/>
              <a:gdLst/>
              <a:ahLst/>
              <a:cxnLst/>
              <a:rect l="l" t="t" r="r" b="b"/>
              <a:pathLst>
                <a:path w="13943" h="15417" extrusionOk="0">
                  <a:moveTo>
                    <a:pt x="11406" y="4820"/>
                  </a:moveTo>
                  <a:cubicBezTo>
                    <a:pt x="11430" y="4832"/>
                    <a:pt x="11430" y="4843"/>
                    <a:pt x="11430" y="4843"/>
                  </a:cubicBezTo>
                  <a:lnTo>
                    <a:pt x="11406" y="4820"/>
                  </a:lnTo>
                  <a:close/>
                  <a:moveTo>
                    <a:pt x="13156" y="9189"/>
                  </a:moveTo>
                  <a:lnTo>
                    <a:pt x="13156" y="9237"/>
                  </a:lnTo>
                  <a:cubicBezTo>
                    <a:pt x="13133" y="9225"/>
                    <a:pt x="13156" y="9201"/>
                    <a:pt x="13156" y="9189"/>
                  </a:cubicBezTo>
                  <a:close/>
                  <a:moveTo>
                    <a:pt x="4466" y="9331"/>
                  </a:moveTo>
                  <a:cubicBezTo>
                    <a:pt x="4467" y="9336"/>
                    <a:pt x="4469" y="9340"/>
                    <a:pt x="4471" y="9343"/>
                  </a:cubicBezTo>
                  <a:lnTo>
                    <a:pt x="4471" y="9343"/>
                  </a:lnTo>
                  <a:cubicBezTo>
                    <a:pt x="4469" y="9339"/>
                    <a:pt x="4468" y="9335"/>
                    <a:pt x="4466" y="9331"/>
                  </a:cubicBezTo>
                  <a:close/>
                  <a:moveTo>
                    <a:pt x="4471" y="9343"/>
                  </a:moveTo>
                  <a:lnTo>
                    <a:pt x="4471" y="9343"/>
                  </a:lnTo>
                  <a:cubicBezTo>
                    <a:pt x="4473" y="9347"/>
                    <a:pt x="4475" y="9352"/>
                    <a:pt x="4477" y="9356"/>
                  </a:cubicBezTo>
                  <a:cubicBezTo>
                    <a:pt x="4477" y="9350"/>
                    <a:pt x="4474" y="9347"/>
                    <a:pt x="4471" y="9343"/>
                  </a:cubicBezTo>
                  <a:close/>
                  <a:moveTo>
                    <a:pt x="4529" y="9403"/>
                  </a:moveTo>
                  <a:lnTo>
                    <a:pt x="4529" y="9403"/>
                  </a:lnTo>
                  <a:cubicBezTo>
                    <a:pt x="4532" y="9407"/>
                    <a:pt x="4534" y="9411"/>
                    <a:pt x="4536" y="9415"/>
                  </a:cubicBezTo>
                  <a:cubicBezTo>
                    <a:pt x="4533" y="9412"/>
                    <a:pt x="4531" y="9408"/>
                    <a:pt x="4529" y="9403"/>
                  </a:cubicBezTo>
                  <a:close/>
                  <a:moveTo>
                    <a:pt x="6830" y="0"/>
                  </a:moveTo>
                  <a:cubicBezTo>
                    <a:pt x="6747" y="0"/>
                    <a:pt x="6657" y="66"/>
                    <a:pt x="6608" y="164"/>
                  </a:cubicBezTo>
                  <a:cubicBezTo>
                    <a:pt x="6501" y="319"/>
                    <a:pt x="6572" y="533"/>
                    <a:pt x="6727" y="641"/>
                  </a:cubicBezTo>
                  <a:cubicBezTo>
                    <a:pt x="6739" y="652"/>
                    <a:pt x="6751" y="652"/>
                    <a:pt x="6751" y="664"/>
                  </a:cubicBezTo>
                  <a:cubicBezTo>
                    <a:pt x="7001" y="891"/>
                    <a:pt x="7299" y="1081"/>
                    <a:pt x="7584" y="1272"/>
                  </a:cubicBezTo>
                  <a:cubicBezTo>
                    <a:pt x="7846" y="1474"/>
                    <a:pt x="8120" y="1664"/>
                    <a:pt x="8394" y="1867"/>
                  </a:cubicBezTo>
                  <a:cubicBezTo>
                    <a:pt x="9501" y="2736"/>
                    <a:pt x="10537" y="3736"/>
                    <a:pt x="11394" y="4843"/>
                  </a:cubicBezTo>
                  <a:lnTo>
                    <a:pt x="11382" y="4832"/>
                  </a:lnTo>
                  <a:lnTo>
                    <a:pt x="11382" y="4832"/>
                  </a:lnTo>
                  <a:lnTo>
                    <a:pt x="11406" y="4867"/>
                  </a:lnTo>
                  <a:cubicBezTo>
                    <a:pt x="11430" y="4879"/>
                    <a:pt x="11442" y="4891"/>
                    <a:pt x="11442" y="4903"/>
                  </a:cubicBezTo>
                  <a:cubicBezTo>
                    <a:pt x="11430" y="4891"/>
                    <a:pt x="11430" y="4879"/>
                    <a:pt x="11406" y="4879"/>
                  </a:cubicBezTo>
                  <a:cubicBezTo>
                    <a:pt x="11942" y="5582"/>
                    <a:pt x="12418" y="6308"/>
                    <a:pt x="12775" y="7106"/>
                  </a:cubicBezTo>
                  <a:cubicBezTo>
                    <a:pt x="12942" y="7499"/>
                    <a:pt x="13061" y="7903"/>
                    <a:pt x="13121" y="8320"/>
                  </a:cubicBezTo>
                  <a:cubicBezTo>
                    <a:pt x="13156" y="8630"/>
                    <a:pt x="13156" y="8951"/>
                    <a:pt x="13121" y="9273"/>
                  </a:cubicBezTo>
                  <a:cubicBezTo>
                    <a:pt x="13061" y="9642"/>
                    <a:pt x="12954" y="9999"/>
                    <a:pt x="12823" y="10356"/>
                  </a:cubicBezTo>
                  <a:cubicBezTo>
                    <a:pt x="12585" y="10892"/>
                    <a:pt x="12275" y="11380"/>
                    <a:pt x="11918" y="11856"/>
                  </a:cubicBezTo>
                  <a:cubicBezTo>
                    <a:pt x="11370" y="12559"/>
                    <a:pt x="10739" y="13214"/>
                    <a:pt x="10037" y="13761"/>
                  </a:cubicBezTo>
                  <a:cubicBezTo>
                    <a:pt x="9680" y="14035"/>
                    <a:pt x="9299" y="14285"/>
                    <a:pt x="8882" y="14464"/>
                  </a:cubicBezTo>
                  <a:cubicBezTo>
                    <a:pt x="8656" y="14547"/>
                    <a:pt x="8453" y="14607"/>
                    <a:pt x="8215" y="14654"/>
                  </a:cubicBezTo>
                  <a:cubicBezTo>
                    <a:pt x="8138" y="14660"/>
                    <a:pt x="8066" y="14663"/>
                    <a:pt x="7995" y="14663"/>
                  </a:cubicBezTo>
                  <a:cubicBezTo>
                    <a:pt x="7924" y="14663"/>
                    <a:pt x="7852" y="14660"/>
                    <a:pt x="7775" y="14654"/>
                  </a:cubicBezTo>
                  <a:cubicBezTo>
                    <a:pt x="7680" y="14642"/>
                    <a:pt x="7572" y="14607"/>
                    <a:pt x="7465" y="14571"/>
                  </a:cubicBezTo>
                  <a:cubicBezTo>
                    <a:pt x="7382" y="14523"/>
                    <a:pt x="7299" y="14476"/>
                    <a:pt x="7227" y="14416"/>
                  </a:cubicBezTo>
                  <a:cubicBezTo>
                    <a:pt x="7108" y="14333"/>
                    <a:pt x="7001" y="14214"/>
                    <a:pt x="6918" y="14083"/>
                  </a:cubicBezTo>
                  <a:cubicBezTo>
                    <a:pt x="6739" y="13833"/>
                    <a:pt x="6608" y="13571"/>
                    <a:pt x="6465" y="13285"/>
                  </a:cubicBezTo>
                  <a:cubicBezTo>
                    <a:pt x="6144" y="12463"/>
                    <a:pt x="5953" y="11606"/>
                    <a:pt x="5739" y="10749"/>
                  </a:cubicBezTo>
                  <a:cubicBezTo>
                    <a:pt x="5655" y="10392"/>
                    <a:pt x="5560" y="10046"/>
                    <a:pt x="5429" y="9677"/>
                  </a:cubicBezTo>
                  <a:cubicBezTo>
                    <a:pt x="5251" y="9177"/>
                    <a:pt x="5024" y="8689"/>
                    <a:pt x="4786" y="8213"/>
                  </a:cubicBezTo>
                  <a:cubicBezTo>
                    <a:pt x="4310" y="7165"/>
                    <a:pt x="3750" y="6165"/>
                    <a:pt x="3060" y="5248"/>
                  </a:cubicBezTo>
                  <a:cubicBezTo>
                    <a:pt x="2393" y="4355"/>
                    <a:pt x="1607" y="3546"/>
                    <a:pt x="619" y="2998"/>
                  </a:cubicBezTo>
                  <a:cubicBezTo>
                    <a:pt x="559" y="2962"/>
                    <a:pt x="492" y="2945"/>
                    <a:pt x="425" y="2945"/>
                  </a:cubicBezTo>
                  <a:cubicBezTo>
                    <a:pt x="295" y="2945"/>
                    <a:pt x="166" y="3011"/>
                    <a:pt x="95" y="3129"/>
                  </a:cubicBezTo>
                  <a:cubicBezTo>
                    <a:pt x="0" y="3308"/>
                    <a:pt x="60" y="3546"/>
                    <a:pt x="238" y="3653"/>
                  </a:cubicBezTo>
                  <a:cubicBezTo>
                    <a:pt x="476" y="3784"/>
                    <a:pt x="714" y="3939"/>
                    <a:pt x="929" y="4105"/>
                  </a:cubicBezTo>
                  <a:cubicBezTo>
                    <a:pt x="1464" y="4522"/>
                    <a:pt x="1929" y="5010"/>
                    <a:pt x="2346" y="5546"/>
                  </a:cubicBezTo>
                  <a:cubicBezTo>
                    <a:pt x="3221" y="6694"/>
                    <a:pt x="3885" y="7994"/>
                    <a:pt x="4466" y="9331"/>
                  </a:cubicBezTo>
                  <a:lnTo>
                    <a:pt x="4466" y="9331"/>
                  </a:lnTo>
                  <a:cubicBezTo>
                    <a:pt x="4465" y="9328"/>
                    <a:pt x="4465" y="9324"/>
                    <a:pt x="4465" y="9320"/>
                  </a:cubicBezTo>
                  <a:lnTo>
                    <a:pt x="4465" y="9320"/>
                  </a:lnTo>
                  <a:cubicBezTo>
                    <a:pt x="4548" y="9534"/>
                    <a:pt x="4643" y="9737"/>
                    <a:pt x="4715" y="9963"/>
                  </a:cubicBezTo>
                  <a:cubicBezTo>
                    <a:pt x="4786" y="10154"/>
                    <a:pt x="4834" y="10356"/>
                    <a:pt x="4893" y="10547"/>
                  </a:cubicBezTo>
                  <a:cubicBezTo>
                    <a:pt x="5013" y="10987"/>
                    <a:pt x="5120" y="11451"/>
                    <a:pt x="5239" y="11904"/>
                  </a:cubicBezTo>
                  <a:cubicBezTo>
                    <a:pt x="5358" y="12380"/>
                    <a:pt x="5489" y="12856"/>
                    <a:pt x="5655" y="13309"/>
                  </a:cubicBezTo>
                  <a:cubicBezTo>
                    <a:pt x="5810" y="13749"/>
                    <a:pt x="6013" y="14166"/>
                    <a:pt x="6275" y="14535"/>
                  </a:cubicBezTo>
                  <a:cubicBezTo>
                    <a:pt x="6394" y="14702"/>
                    <a:pt x="6525" y="14845"/>
                    <a:pt x="6691" y="14976"/>
                  </a:cubicBezTo>
                  <a:cubicBezTo>
                    <a:pt x="6870" y="15130"/>
                    <a:pt x="7060" y="15238"/>
                    <a:pt x="7287" y="15309"/>
                  </a:cubicBezTo>
                  <a:cubicBezTo>
                    <a:pt x="7495" y="15386"/>
                    <a:pt x="7718" y="15416"/>
                    <a:pt x="7943" y="15416"/>
                  </a:cubicBezTo>
                  <a:cubicBezTo>
                    <a:pt x="8168" y="15416"/>
                    <a:pt x="8394" y="15386"/>
                    <a:pt x="8608" y="15345"/>
                  </a:cubicBezTo>
                  <a:cubicBezTo>
                    <a:pt x="9084" y="15238"/>
                    <a:pt x="9525" y="14999"/>
                    <a:pt x="9942" y="14749"/>
                  </a:cubicBezTo>
                  <a:cubicBezTo>
                    <a:pt x="10382" y="14464"/>
                    <a:pt x="10799" y="14118"/>
                    <a:pt x="11204" y="13749"/>
                  </a:cubicBezTo>
                  <a:cubicBezTo>
                    <a:pt x="11585" y="13392"/>
                    <a:pt x="11930" y="13023"/>
                    <a:pt x="12263" y="12618"/>
                  </a:cubicBezTo>
                  <a:cubicBezTo>
                    <a:pt x="12537" y="12273"/>
                    <a:pt x="12823" y="11904"/>
                    <a:pt x="13061" y="11511"/>
                  </a:cubicBezTo>
                  <a:cubicBezTo>
                    <a:pt x="13395" y="10975"/>
                    <a:pt x="13645" y="10392"/>
                    <a:pt x="13787" y="9785"/>
                  </a:cubicBezTo>
                  <a:cubicBezTo>
                    <a:pt x="13942" y="9165"/>
                    <a:pt x="13930" y="8522"/>
                    <a:pt x="13811" y="7880"/>
                  </a:cubicBezTo>
                  <a:cubicBezTo>
                    <a:pt x="13692" y="7248"/>
                    <a:pt x="13418" y="6629"/>
                    <a:pt x="13109" y="6070"/>
                  </a:cubicBezTo>
                  <a:cubicBezTo>
                    <a:pt x="12764" y="5451"/>
                    <a:pt x="12359" y="4879"/>
                    <a:pt x="11930" y="4308"/>
                  </a:cubicBezTo>
                  <a:cubicBezTo>
                    <a:pt x="11073" y="3177"/>
                    <a:pt x="10097" y="2117"/>
                    <a:pt x="9001" y="1224"/>
                  </a:cubicBezTo>
                  <a:cubicBezTo>
                    <a:pt x="8703" y="986"/>
                    <a:pt x="8406" y="772"/>
                    <a:pt x="8096" y="569"/>
                  </a:cubicBezTo>
                  <a:cubicBezTo>
                    <a:pt x="7775" y="367"/>
                    <a:pt x="7441" y="176"/>
                    <a:pt x="7084" y="57"/>
                  </a:cubicBezTo>
                  <a:lnTo>
                    <a:pt x="7060" y="57"/>
                  </a:lnTo>
                  <a:cubicBezTo>
                    <a:pt x="7001" y="21"/>
                    <a:pt x="6941" y="10"/>
                    <a:pt x="6882" y="10"/>
                  </a:cubicBezTo>
                  <a:cubicBezTo>
                    <a:pt x="6865" y="3"/>
                    <a:pt x="6848" y="0"/>
                    <a:pt x="683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3243;p83">
              <a:extLst>
                <a:ext uri="{FF2B5EF4-FFF2-40B4-BE49-F238E27FC236}">
                  <a16:creationId xmlns:a16="http://schemas.microsoft.com/office/drawing/2014/main" id="{1EC9BD41-6B8A-44A7-AC24-A343B7FC9484}"/>
                </a:ext>
              </a:extLst>
            </p:cNvPr>
            <p:cNvSpPr/>
            <p:nvPr/>
          </p:nvSpPr>
          <p:spPr>
            <a:xfrm>
              <a:off x="4385950" y="3107050"/>
              <a:ext cx="398600" cy="397650"/>
            </a:xfrm>
            <a:custGeom>
              <a:avLst/>
              <a:gdLst/>
              <a:ahLst/>
              <a:cxnLst/>
              <a:rect l="l" t="t" r="r" b="b"/>
              <a:pathLst>
                <a:path w="15944" h="15906" extrusionOk="0">
                  <a:moveTo>
                    <a:pt x="14574" y="8716"/>
                  </a:moveTo>
                  <a:lnTo>
                    <a:pt x="14574" y="8716"/>
                  </a:lnTo>
                  <a:cubicBezTo>
                    <a:pt x="14586" y="8740"/>
                    <a:pt x="14586" y="8764"/>
                    <a:pt x="14598" y="8776"/>
                  </a:cubicBezTo>
                  <a:cubicBezTo>
                    <a:pt x="14598" y="8764"/>
                    <a:pt x="14586" y="8740"/>
                    <a:pt x="14574" y="8716"/>
                  </a:cubicBezTo>
                  <a:close/>
                  <a:moveTo>
                    <a:pt x="7430" y="14431"/>
                  </a:moveTo>
                  <a:cubicBezTo>
                    <a:pt x="7442" y="14455"/>
                    <a:pt x="7442" y="14455"/>
                    <a:pt x="7442" y="14467"/>
                  </a:cubicBezTo>
                  <a:cubicBezTo>
                    <a:pt x="7442" y="14467"/>
                    <a:pt x="7442" y="14455"/>
                    <a:pt x="7430" y="14431"/>
                  </a:cubicBezTo>
                  <a:close/>
                  <a:moveTo>
                    <a:pt x="12324" y="14431"/>
                  </a:moveTo>
                  <a:cubicBezTo>
                    <a:pt x="12312" y="14431"/>
                    <a:pt x="12276" y="14455"/>
                    <a:pt x="12264" y="14467"/>
                  </a:cubicBezTo>
                  <a:lnTo>
                    <a:pt x="12324" y="14431"/>
                  </a:lnTo>
                  <a:close/>
                  <a:moveTo>
                    <a:pt x="405" y="1"/>
                  </a:moveTo>
                  <a:cubicBezTo>
                    <a:pt x="251" y="1"/>
                    <a:pt x="155" y="60"/>
                    <a:pt x="96" y="168"/>
                  </a:cubicBezTo>
                  <a:cubicBezTo>
                    <a:pt x="1" y="322"/>
                    <a:pt x="60" y="525"/>
                    <a:pt x="215" y="608"/>
                  </a:cubicBezTo>
                  <a:cubicBezTo>
                    <a:pt x="370" y="715"/>
                    <a:pt x="536" y="822"/>
                    <a:pt x="691" y="941"/>
                  </a:cubicBezTo>
                  <a:cubicBezTo>
                    <a:pt x="1203" y="1334"/>
                    <a:pt x="1656" y="1811"/>
                    <a:pt x="2060" y="2334"/>
                  </a:cubicBezTo>
                  <a:cubicBezTo>
                    <a:pt x="2906" y="3442"/>
                    <a:pt x="3549" y="4692"/>
                    <a:pt x="4084" y="5966"/>
                  </a:cubicBezTo>
                  <a:lnTo>
                    <a:pt x="4049" y="5894"/>
                  </a:lnTo>
                  <a:lnTo>
                    <a:pt x="4049" y="5894"/>
                  </a:lnTo>
                  <a:cubicBezTo>
                    <a:pt x="4477" y="6906"/>
                    <a:pt x="4835" y="7942"/>
                    <a:pt x="5180" y="9002"/>
                  </a:cubicBezTo>
                  <a:cubicBezTo>
                    <a:pt x="5311" y="9419"/>
                    <a:pt x="5406" y="9835"/>
                    <a:pt x="5477" y="10264"/>
                  </a:cubicBezTo>
                  <a:cubicBezTo>
                    <a:pt x="5561" y="10764"/>
                    <a:pt x="5656" y="11264"/>
                    <a:pt x="5739" y="11752"/>
                  </a:cubicBezTo>
                  <a:cubicBezTo>
                    <a:pt x="5918" y="12729"/>
                    <a:pt x="6144" y="13741"/>
                    <a:pt x="6656" y="14586"/>
                  </a:cubicBezTo>
                  <a:cubicBezTo>
                    <a:pt x="6871" y="14955"/>
                    <a:pt x="7168" y="15288"/>
                    <a:pt x="7561" y="15527"/>
                  </a:cubicBezTo>
                  <a:cubicBezTo>
                    <a:pt x="7918" y="15741"/>
                    <a:pt x="8335" y="15836"/>
                    <a:pt x="8740" y="15884"/>
                  </a:cubicBezTo>
                  <a:cubicBezTo>
                    <a:pt x="8886" y="15899"/>
                    <a:pt x="9035" y="15906"/>
                    <a:pt x="9185" y="15906"/>
                  </a:cubicBezTo>
                  <a:cubicBezTo>
                    <a:pt x="9500" y="15906"/>
                    <a:pt x="9822" y="15876"/>
                    <a:pt x="10145" y="15836"/>
                  </a:cubicBezTo>
                  <a:cubicBezTo>
                    <a:pt x="10657" y="15765"/>
                    <a:pt x="11157" y="15646"/>
                    <a:pt x="11657" y="15491"/>
                  </a:cubicBezTo>
                  <a:cubicBezTo>
                    <a:pt x="12157" y="15324"/>
                    <a:pt x="12669" y="15134"/>
                    <a:pt x="13145" y="14896"/>
                  </a:cubicBezTo>
                  <a:cubicBezTo>
                    <a:pt x="13574" y="14693"/>
                    <a:pt x="13990" y="14431"/>
                    <a:pt x="14371" y="14157"/>
                  </a:cubicBezTo>
                  <a:cubicBezTo>
                    <a:pt x="14729" y="13884"/>
                    <a:pt x="15026" y="13598"/>
                    <a:pt x="15300" y="13241"/>
                  </a:cubicBezTo>
                  <a:cubicBezTo>
                    <a:pt x="15645" y="12764"/>
                    <a:pt x="15800" y="12169"/>
                    <a:pt x="15860" y="11598"/>
                  </a:cubicBezTo>
                  <a:cubicBezTo>
                    <a:pt x="15943" y="10955"/>
                    <a:pt x="15836" y="10300"/>
                    <a:pt x="15669" y="9693"/>
                  </a:cubicBezTo>
                  <a:cubicBezTo>
                    <a:pt x="15503" y="9073"/>
                    <a:pt x="15253" y="8478"/>
                    <a:pt x="14955" y="7942"/>
                  </a:cubicBezTo>
                  <a:cubicBezTo>
                    <a:pt x="14931" y="7907"/>
                    <a:pt x="14907" y="7859"/>
                    <a:pt x="14883" y="7823"/>
                  </a:cubicBezTo>
                  <a:cubicBezTo>
                    <a:pt x="14819" y="7719"/>
                    <a:pt x="14707" y="7664"/>
                    <a:pt x="14593" y="7664"/>
                  </a:cubicBezTo>
                  <a:cubicBezTo>
                    <a:pt x="14538" y="7664"/>
                    <a:pt x="14482" y="7677"/>
                    <a:pt x="14431" y="7704"/>
                  </a:cubicBezTo>
                  <a:cubicBezTo>
                    <a:pt x="14276" y="7799"/>
                    <a:pt x="14229" y="8002"/>
                    <a:pt x="14312" y="8157"/>
                  </a:cubicBezTo>
                  <a:cubicBezTo>
                    <a:pt x="14431" y="8359"/>
                    <a:pt x="14526" y="8573"/>
                    <a:pt x="14610" y="8800"/>
                  </a:cubicBezTo>
                  <a:cubicBezTo>
                    <a:pt x="14836" y="9347"/>
                    <a:pt x="15014" y="9907"/>
                    <a:pt x="15110" y="10502"/>
                  </a:cubicBezTo>
                  <a:cubicBezTo>
                    <a:pt x="15145" y="10883"/>
                    <a:pt x="15169" y="11264"/>
                    <a:pt x="15122" y="11633"/>
                  </a:cubicBezTo>
                  <a:cubicBezTo>
                    <a:pt x="15074" y="11895"/>
                    <a:pt x="15014" y="12145"/>
                    <a:pt x="14931" y="12383"/>
                  </a:cubicBezTo>
                  <a:cubicBezTo>
                    <a:pt x="14848" y="12562"/>
                    <a:pt x="14752" y="12729"/>
                    <a:pt x="14645" y="12883"/>
                  </a:cubicBezTo>
                  <a:cubicBezTo>
                    <a:pt x="14467" y="13110"/>
                    <a:pt x="14252" y="13300"/>
                    <a:pt x="14038" y="13479"/>
                  </a:cubicBezTo>
                  <a:lnTo>
                    <a:pt x="14050" y="13467"/>
                  </a:lnTo>
                  <a:lnTo>
                    <a:pt x="14050" y="13467"/>
                  </a:lnTo>
                  <a:cubicBezTo>
                    <a:pt x="13502" y="13884"/>
                    <a:pt x="12883" y="14217"/>
                    <a:pt x="12264" y="14479"/>
                  </a:cubicBezTo>
                  <a:cubicBezTo>
                    <a:pt x="11538" y="14777"/>
                    <a:pt x="10764" y="15003"/>
                    <a:pt x="9990" y="15122"/>
                  </a:cubicBezTo>
                  <a:cubicBezTo>
                    <a:pt x="9748" y="15154"/>
                    <a:pt x="9509" y="15173"/>
                    <a:pt x="9275" y="15173"/>
                  </a:cubicBezTo>
                  <a:cubicBezTo>
                    <a:pt x="9082" y="15173"/>
                    <a:pt x="8892" y="15161"/>
                    <a:pt x="8704" y="15134"/>
                  </a:cubicBezTo>
                  <a:cubicBezTo>
                    <a:pt x="8514" y="15098"/>
                    <a:pt x="8323" y="15062"/>
                    <a:pt x="8121" y="14991"/>
                  </a:cubicBezTo>
                  <a:cubicBezTo>
                    <a:pt x="8002" y="14931"/>
                    <a:pt x="7906" y="14872"/>
                    <a:pt x="7799" y="14788"/>
                  </a:cubicBezTo>
                  <a:cubicBezTo>
                    <a:pt x="7668" y="14693"/>
                    <a:pt x="7549" y="14550"/>
                    <a:pt x="7442" y="14431"/>
                  </a:cubicBezTo>
                  <a:cubicBezTo>
                    <a:pt x="7275" y="14193"/>
                    <a:pt x="7132" y="13943"/>
                    <a:pt x="7025" y="13681"/>
                  </a:cubicBezTo>
                  <a:cubicBezTo>
                    <a:pt x="6656" y="12752"/>
                    <a:pt x="6478" y="11776"/>
                    <a:pt x="6299" y="10788"/>
                  </a:cubicBezTo>
                  <a:cubicBezTo>
                    <a:pt x="6204" y="10324"/>
                    <a:pt x="6132" y="9847"/>
                    <a:pt x="6025" y="9395"/>
                  </a:cubicBezTo>
                  <a:cubicBezTo>
                    <a:pt x="5918" y="8942"/>
                    <a:pt x="5763" y="8502"/>
                    <a:pt x="5608" y="8061"/>
                  </a:cubicBezTo>
                  <a:cubicBezTo>
                    <a:pt x="5239" y="6978"/>
                    <a:pt x="4823" y="5906"/>
                    <a:pt x="4346" y="4871"/>
                  </a:cubicBezTo>
                  <a:cubicBezTo>
                    <a:pt x="3858" y="3799"/>
                    <a:pt x="3263" y="2787"/>
                    <a:pt x="2525" y="1846"/>
                  </a:cubicBezTo>
                  <a:cubicBezTo>
                    <a:pt x="1977" y="1144"/>
                    <a:pt x="1322" y="525"/>
                    <a:pt x="560" y="48"/>
                  </a:cubicBezTo>
                  <a:cubicBezTo>
                    <a:pt x="524" y="13"/>
                    <a:pt x="465" y="1"/>
                    <a:pt x="4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3244;p83">
              <a:extLst>
                <a:ext uri="{FF2B5EF4-FFF2-40B4-BE49-F238E27FC236}">
                  <a16:creationId xmlns:a16="http://schemas.microsoft.com/office/drawing/2014/main" id="{07E3BD16-56E5-4EEA-A842-720581B8D787}"/>
                </a:ext>
              </a:extLst>
            </p:cNvPr>
            <p:cNvSpPr/>
            <p:nvPr/>
          </p:nvSpPr>
          <p:spPr>
            <a:xfrm>
              <a:off x="3511150" y="2443000"/>
              <a:ext cx="344700" cy="518600"/>
            </a:xfrm>
            <a:custGeom>
              <a:avLst/>
              <a:gdLst/>
              <a:ahLst/>
              <a:cxnLst/>
              <a:rect l="l" t="t" r="r" b="b"/>
              <a:pathLst>
                <a:path w="13788" h="20744" extrusionOk="0">
                  <a:moveTo>
                    <a:pt x="3870" y="786"/>
                  </a:moveTo>
                  <a:cubicBezTo>
                    <a:pt x="3858" y="786"/>
                    <a:pt x="3834" y="786"/>
                    <a:pt x="3810" y="798"/>
                  </a:cubicBezTo>
                  <a:lnTo>
                    <a:pt x="3870" y="786"/>
                  </a:lnTo>
                  <a:close/>
                  <a:moveTo>
                    <a:pt x="1131" y="2715"/>
                  </a:moveTo>
                  <a:lnTo>
                    <a:pt x="1131" y="2715"/>
                  </a:lnTo>
                  <a:cubicBezTo>
                    <a:pt x="1131" y="2715"/>
                    <a:pt x="1119" y="2739"/>
                    <a:pt x="1119" y="2750"/>
                  </a:cubicBezTo>
                  <a:cubicBezTo>
                    <a:pt x="1119" y="2750"/>
                    <a:pt x="1131" y="2739"/>
                    <a:pt x="1131" y="2715"/>
                  </a:cubicBezTo>
                  <a:close/>
                  <a:moveTo>
                    <a:pt x="1453" y="7763"/>
                  </a:moveTo>
                  <a:cubicBezTo>
                    <a:pt x="1453" y="7771"/>
                    <a:pt x="1458" y="7774"/>
                    <a:pt x="1462" y="7782"/>
                  </a:cubicBezTo>
                  <a:lnTo>
                    <a:pt x="1462" y="7782"/>
                  </a:lnTo>
                  <a:cubicBezTo>
                    <a:pt x="1460" y="7774"/>
                    <a:pt x="1457" y="7767"/>
                    <a:pt x="1453" y="7763"/>
                  </a:cubicBezTo>
                  <a:close/>
                  <a:moveTo>
                    <a:pt x="1462" y="7782"/>
                  </a:moveTo>
                  <a:lnTo>
                    <a:pt x="1462" y="7782"/>
                  </a:lnTo>
                  <a:cubicBezTo>
                    <a:pt x="1463" y="7785"/>
                    <a:pt x="1463" y="7788"/>
                    <a:pt x="1464" y="7791"/>
                  </a:cubicBezTo>
                  <a:lnTo>
                    <a:pt x="1464" y="7791"/>
                  </a:lnTo>
                  <a:cubicBezTo>
                    <a:pt x="1464" y="7787"/>
                    <a:pt x="1463" y="7785"/>
                    <a:pt x="1462" y="7782"/>
                  </a:cubicBezTo>
                  <a:close/>
                  <a:moveTo>
                    <a:pt x="4465" y="0"/>
                  </a:moveTo>
                  <a:cubicBezTo>
                    <a:pt x="3917" y="12"/>
                    <a:pt x="3322" y="95"/>
                    <a:pt x="2774" y="298"/>
                  </a:cubicBezTo>
                  <a:cubicBezTo>
                    <a:pt x="2405" y="417"/>
                    <a:pt x="2048" y="607"/>
                    <a:pt x="1715" y="834"/>
                  </a:cubicBezTo>
                  <a:cubicBezTo>
                    <a:pt x="1405" y="1072"/>
                    <a:pt x="1131" y="1334"/>
                    <a:pt x="893" y="1643"/>
                  </a:cubicBezTo>
                  <a:cubicBezTo>
                    <a:pt x="464" y="2227"/>
                    <a:pt x="226" y="2953"/>
                    <a:pt x="119" y="3691"/>
                  </a:cubicBezTo>
                  <a:cubicBezTo>
                    <a:pt x="0" y="4501"/>
                    <a:pt x="48" y="5322"/>
                    <a:pt x="191" y="6144"/>
                  </a:cubicBezTo>
                  <a:cubicBezTo>
                    <a:pt x="345" y="6977"/>
                    <a:pt x="607" y="7763"/>
                    <a:pt x="976" y="8525"/>
                  </a:cubicBezTo>
                  <a:cubicBezTo>
                    <a:pt x="1298" y="9239"/>
                    <a:pt x="1727" y="9918"/>
                    <a:pt x="2250" y="10513"/>
                  </a:cubicBezTo>
                  <a:cubicBezTo>
                    <a:pt x="3072" y="11454"/>
                    <a:pt x="4001" y="12299"/>
                    <a:pt x="4965" y="13097"/>
                  </a:cubicBezTo>
                  <a:cubicBezTo>
                    <a:pt x="7501" y="15216"/>
                    <a:pt x="10335" y="17062"/>
                    <a:pt x="12371" y="19705"/>
                  </a:cubicBezTo>
                  <a:lnTo>
                    <a:pt x="12311" y="19622"/>
                  </a:lnTo>
                  <a:lnTo>
                    <a:pt x="12311" y="19622"/>
                  </a:lnTo>
                  <a:cubicBezTo>
                    <a:pt x="12549" y="19919"/>
                    <a:pt x="12764" y="20241"/>
                    <a:pt x="12966" y="20550"/>
                  </a:cubicBezTo>
                  <a:cubicBezTo>
                    <a:pt x="13047" y="20672"/>
                    <a:pt x="13183" y="20743"/>
                    <a:pt x="13321" y="20743"/>
                  </a:cubicBezTo>
                  <a:cubicBezTo>
                    <a:pt x="13387" y="20743"/>
                    <a:pt x="13453" y="20727"/>
                    <a:pt x="13514" y="20693"/>
                  </a:cubicBezTo>
                  <a:cubicBezTo>
                    <a:pt x="13692" y="20598"/>
                    <a:pt x="13788" y="20336"/>
                    <a:pt x="13669" y="20145"/>
                  </a:cubicBezTo>
                  <a:cubicBezTo>
                    <a:pt x="12978" y="19086"/>
                    <a:pt x="12145" y="18121"/>
                    <a:pt x="11240" y="17240"/>
                  </a:cubicBezTo>
                  <a:cubicBezTo>
                    <a:pt x="10335" y="16371"/>
                    <a:pt x="9347" y="15573"/>
                    <a:pt x="8370" y="14788"/>
                  </a:cubicBezTo>
                  <a:cubicBezTo>
                    <a:pt x="7370" y="14002"/>
                    <a:pt x="6370" y="13240"/>
                    <a:pt x="5394" y="12442"/>
                  </a:cubicBezTo>
                  <a:cubicBezTo>
                    <a:pt x="4453" y="11644"/>
                    <a:pt x="3536" y="10835"/>
                    <a:pt x="2727" y="9894"/>
                  </a:cubicBezTo>
                  <a:cubicBezTo>
                    <a:pt x="2655" y="9799"/>
                    <a:pt x="2584" y="9716"/>
                    <a:pt x="2500" y="9608"/>
                  </a:cubicBezTo>
                  <a:cubicBezTo>
                    <a:pt x="2084" y="9061"/>
                    <a:pt x="1762" y="8465"/>
                    <a:pt x="1488" y="7834"/>
                  </a:cubicBezTo>
                  <a:lnTo>
                    <a:pt x="1488" y="7858"/>
                  </a:lnTo>
                  <a:cubicBezTo>
                    <a:pt x="1488" y="7838"/>
                    <a:pt x="1488" y="7835"/>
                    <a:pt x="1482" y="7828"/>
                  </a:cubicBezTo>
                  <a:lnTo>
                    <a:pt x="1482" y="7828"/>
                  </a:lnTo>
                  <a:cubicBezTo>
                    <a:pt x="1485" y="7835"/>
                    <a:pt x="1488" y="7845"/>
                    <a:pt x="1488" y="7858"/>
                  </a:cubicBezTo>
                  <a:cubicBezTo>
                    <a:pt x="1488" y="7858"/>
                    <a:pt x="1482" y="7840"/>
                    <a:pt x="1479" y="7825"/>
                  </a:cubicBezTo>
                  <a:lnTo>
                    <a:pt x="1479" y="7825"/>
                  </a:lnTo>
                  <a:cubicBezTo>
                    <a:pt x="1480" y="7826"/>
                    <a:pt x="1481" y="7827"/>
                    <a:pt x="1482" y="7828"/>
                  </a:cubicBezTo>
                  <a:lnTo>
                    <a:pt x="1482" y="7828"/>
                  </a:lnTo>
                  <a:cubicBezTo>
                    <a:pt x="1479" y="7821"/>
                    <a:pt x="1477" y="7816"/>
                    <a:pt x="1477" y="7811"/>
                  </a:cubicBezTo>
                  <a:lnTo>
                    <a:pt x="1477" y="7811"/>
                  </a:lnTo>
                  <a:cubicBezTo>
                    <a:pt x="1477" y="7814"/>
                    <a:pt x="1477" y="7819"/>
                    <a:pt x="1479" y="7825"/>
                  </a:cubicBezTo>
                  <a:lnTo>
                    <a:pt x="1479" y="7825"/>
                  </a:lnTo>
                  <a:cubicBezTo>
                    <a:pt x="1478" y="7824"/>
                    <a:pt x="1477" y="7823"/>
                    <a:pt x="1477" y="7822"/>
                  </a:cubicBezTo>
                  <a:cubicBezTo>
                    <a:pt x="1470" y="7816"/>
                    <a:pt x="1467" y="7803"/>
                    <a:pt x="1464" y="7791"/>
                  </a:cubicBezTo>
                  <a:lnTo>
                    <a:pt x="1464" y="7791"/>
                  </a:lnTo>
                  <a:cubicBezTo>
                    <a:pt x="1464" y="7793"/>
                    <a:pt x="1465" y="7796"/>
                    <a:pt x="1465" y="7799"/>
                  </a:cubicBezTo>
                  <a:cubicBezTo>
                    <a:pt x="1167" y="7060"/>
                    <a:pt x="953" y="6322"/>
                    <a:pt x="834" y="5536"/>
                  </a:cubicBezTo>
                  <a:cubicBezTo>
                    <a:pt x="762" y="4953"/>
                    <a:pt x="750" y="4370"/>
                    <a:pt x="822" y="3786"/>
                  </a:cubicBezTo>
                  <a:cubicBezTo>
                    <a:pt x="881" y="3405"/>
                    <a:pt x="976" y="3012"/>
                    <a:pt x="1131" y="2655"/>
                  </a:cubicBezTo>
                  <a:cubicBezTo>
                    <a:pt x="1238" y="2417"/>
                    <a:pt x="1369" y="2179"/>
                    <a:pt x="1536" y="1977"/>
                  </a:cubicBezTo>
                  <a:cubicBezTo>
                    <a:pt x="1691" y="1786"/>
                    <a:pt x="1869" y="1619"/>
                    <a:pt x="2048" y="1453"/>
                  </a:cubicBezTo>
                  <a:cubicBezTo>
                    <a:pt x="2286" y="1274"/>
                    <a:pt x="2536" y="1131"/>
                    <a:pt x="2798" y="1024"/>
                  </a:cubicBezTo>
                  <a:lnTo>
                    <a:pt x="2798" y="1024"/>
                  </a:lnTo>
                  <a:lnTo>
                    <a:pt x="2715" y="1072"/>
                  </a:lnTo>
                  <a:cubicBezTo>
                    <a:pt x="3060" y="917"/>
                    <a:pt x="3417" y="834"/>
                    <a:pt x="3786" y="786"/>
                  </a:cubicBezTo>
                  <a:cubicBezTo>
                    <a:pt x="4027" y="759"/>
                    <a:pt x="4268" y="744"/>
                    <a:pt x="4506" y="744"/>
                  </a:cubicBezTo>
                  <a:cubicBezTo>
                    <a:pt x="4693" y="744"/>
                    <a:pt x="4878" y="753"/>
                    <a:pt x="5060" y="774"/>
                  </a:cubicBezTo>
                  <a:cubicBezTo>
                    <a:pt x="5644" y="845"/>
                    <a:pt x="6191" y="1024"/>
                    <a:pt x="6751" y="1226"/>
                  </a:cubicBezTo>
                  <a:cubicBezTo>
                    <a:pt x="7120" y="1393"/>
                    <a:pt x="7477" y="1572"/>
                    <a:pt x="7834" y="1762"/>
                  </a:cubicBezTo>
                  <a:cubicBezTo>
                    <a:pt x="8180" y="1965"/>
                    <a:pt x="8489" y="2167"/>
                    <a:pt x="8846" y="2346"/>
                  </a:cubicBezTo>
                  <a:cubicBezTo>
                    <a:pt x="8900" y="2375"/>
                    <a:pt x="8960" y="2390"/>
                    <a:pt x="9021" y="2390"/>
                  </a:cubicBezTo>
                  <a:cubicBezTo>
                    <a:pt x="9110" y="2390"/>
                    <a:pt x="9199" y="2357"/>
                    <a:pt x="9263" y="2286"/>
                  </a:cubicBezTo>
                  <a:cubicBezTo>
                    <a:pt x="9323" y="2227"/>
                    <a:pt x="9370" y="2119"/>
                    <a:pt x="9370" y="2036"/>
                  </a:cubicBezTo>
                  <a:cubicBezTo>
                    <a:pt x="9370" y="1929"/>
                    <a:pt x="9323" y="1857"/>
                    <a:pt x="9263" y="1786"/>
                  </a:cubicBezTo>
                  <a:cubicBezTo>
                    <a:pt x="9073" y="1560"/>
                    <a:pt x="8835" y="1369"/>
                    <a:pt x="8596" y="1203"/>
                  </a:cubicBezTo>
                  <a:cubicBezTo>
                    <a:pt x="8323" y="1012"/>
                    <a:pt x="8025" y="857"/>
                    <a:pt x="7715" y="726"/>
                  </a:cubicBezTo>
                  <a:cubicBezTo>
                    <a:pt x="7108" y="453"/>
                    <a:pt x="6477" y="250"/>
                    <a:pt x="5822" y="131"/>
                  </a:cubicBezTo>
                  <a:cubicBezTo>
                    <a:pt x="5382" y="36"/>
                    <a:pt x="4929" y="0"/>
                    <a:pt x="446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3245;p83">
              <a:extLst>
                <a:ext uri="{FF2B5EF4-FFF2-40B4-BE49-F238E27FC236}">
                  <a16:creationId xmlns:a16="http://schemas.microsoft.com/office/drawing/2014/main" id="{D618474C-3256-4C94-89E2-063C38EE38C1}"/>
                </a:ext>
              </a:extLst>
            </p:cNvPr>
            <p:cNvSpPr/>
            <p:nvPr/>
          </p:nvSpPr>
          <p:spPr>
            <a:xfrm>
              <a:off x="3459050" y="2409300"/>
              <a:ext cx="167600" cy="221750"/>
            </a:xfrm>
            <a:custGeom>
              <a:avLst/>
              <a:gdLst/>
              <a:ahLst/>
              <a:cxnLst/>
              <a:rect l="l" t="t" r="r" b="b"/>
              <a:pathLst>
                <a:path w="6704" h="8870" extrusionOk="0">
                  <a:moveTo>
                    <a:pt x="1155" y="3384"/>
                  </a:moveTo>
                  <a:lnTo>
                    <a:pt x="1155" y="3384"/>
                  </a:lnTo>
                  <a:cubicBezTo>
                    <a:pt x="1154" y="3389"/>
                    <a:pt x="1152" y="3393"/>
                    <a:pt x="1151" y="3398"/>
                  </a:cubicBezTo>
                  <a:lnTo>
                    <a:pt x="1151" y="3398"/>
                  </a:lnTo>
                  <a:cubicBezTo>
                    <a:pt x="1155" y="3394"/>
                    <a:pt x="1155" y="3391"/>
                    <a:pt x="1155" y="3384"/>
                  </a:cubicBezTo>
                  <a:close/>
                  <a:moveTo>
                    <a:pt x="4349" y="0"/>
                  </a:moveTo>
                  <a:cubicBezTo>
                    <a:pt x="4183" y="0"/>
                    <a:pt x="4024" y="28"/>
                    <a:pt x="3870" y="62"/>
                  </a:cubicBezTo>
                  <a:cubicBezTo>
                    <a:pt x="3632" y="110"/>
                    <a:pt x="3418" y="181"/>
                    <a:pt x="3203" y="288"/>
                  </a:cubicBezTo>
                  <a:cubicBezTo>
                    <a:pt x="2775" y="467"/>
                    <a:pt x="2358" y="717"/>
                    <a:pt x="1989" y="1015"/>
                  </a:cubicBezTo>
                  <a:cubicBezTo>
                    <a:pt x="1667" y="1265"/>
                    <a:pt x="1370" y="1550"/>
                    <a:pt x="1132" y="1884"/>
                  </a:cubicBezTo>
                  <a:cubicBezTo>
                    <a:pt x="953" y="2134"/>
                    <a:pt x="822" y="2396"/>
                    <a:pt x="703" y="2682"/>
                  </a:cubicBezTo>
                  <a:cubicBezTo>
                    <a:pt x="405" y="3384"/>
                    <a:pt x="215" y="4122"/>
                    <a:pt x="108" y="4872"/>
                  </a:cubicBezTo>
                  <a:cubicBezTo>
                    <a:pt x="36" y="5360"/>
                    <a:pt x="1" y="5861"/>
                    <a:pt x="36" y="6373"/>
                  </a:cubicBezTo>
                  <a:cubicBezTo>
                    <a:pt x="60" y="6837"/>
                    <a:pt x="155" y="7289"/>
                    <a:pt x="346" y="7706"/>
                  </a:cubicBezTo>
                  <a:cubicBezTo>
                    <a:pt x="453" y="7920"/>
                    <a:pt x="560" y="8099"/>
                    <a:pt x="703" y="8266"/>
                  </a:cubicBezTo>
                  <a:cubicBezTo>
                    <a:pt x="858" y="8432"/>
                    <a:pt x="1013" y="8539"/>
                    <a:pt x="1215" y="8647"/>
                  </a:cubicBezTo>
                  <a:cubicBezTo>
                    <a:pt x="1529" y="8812"/>
                    <a:pt x="1894" y="8869"/>
                    <a:pt x="2244" y="8869"/>
                  </a:cubicBezTo>
                  <a:cubicBezTo>
                    <a:pt x="2373" y="8869"/>
                    <a:pt x="2499" y="8862"/>
                    <a:pt x="2620" y="8849"/>
                  </a:cubicBezTo>
                  <a:cubicBezTo>
                    <a:pt x="2715" y="8825"/>
                    <a:pt x="2775" y="8813"/>
                    <a:pt x="2834" y="8742"/>
                  </a:cubicBezTo>
                  <a:cubicBezTo>
                    <a:pt x="2870" y="8682"/>
                    <a:pt x="2906" y="8611"/>
                    <a:pt x="2906" y="8528"/>
                  </a:cubicBezTo>
                  <a:cubicBezTo>
                    <a:pt x="2895" y="8398"/>
                    <a:pt x="2786" y="8249"/>
                    <a:pt x="2642" y="8249"/>
                  </a:cubicBezTo>
                  <a:cubicBezTo>
                    <a:pt x="2627" y="8249"/>
                    <a:pt x="2612" y="8250"/>
                    <a:pt x="2596" y="8254"/>
                  </a:cubicBezTo>
                  <a:cubicBezTo>
                    <a:pt x="2418" y="8278"/>
                    <a:pt x="2239" y="8278"/>
                    <a:pt x="2037" y="8278"/>
                  </a:cubicBezTo>
                  <a:cubicBezTo>
                    <a:pt x="1906" y="8266"/>
                    <a:pt x="1786" y="8230"/>
                    <a:pt x="1667" y="8206"/>
                  </a:cubicBezTo>
                  <a:cubicBezTo>
                    <a:pt x="1560" y="8158"/>
                    <a:pt x="1465" y="8111"/>
                    <a:pt x="1370" y="8051"/>
                  </a:cubicBezTo>
                  <a:cubicBezTo>
                    <a:pt x="1286" y="7992"/>
                    <a:pt x="1203" y="7920"/>
                    <a:pt x="1132" y="7837"/>
                  </a:cubicBezTo>
                  <a:cubicBezTo>
                    <a:pt x="1048" y="7730"/>
                    <a:pt x="989" y="7611"/>
                    <a:pt x="929" y="7504"/>
                  </a:cubicBezTo>
                  <a:cubicBezTo>
                    <a:pt x="834" y="7301"/>
                    <a:pt x="763" y="7087"/>
                    <a:pt x="715" y="6861"/>
                  </a:cubicBezTo>
                  <a:cubicBezTo>
                    <a:pt x="643" y="6408"/>
                    <a:pt x="632" y="5944"/>
                    <a:pt x="679" y="5491"/>
                  </a:cubicBezTo>
                  <a:lnTo>
                    <a:pt x="679" y="5491"/>
                  </a:lnTo>
                  <a:lnTo>
                    <a:pt x="679" y="5527"/>
                  </a:lnTo>
                  <a:cubicBezTo>
                    <a:pt x="679" y="5491"/>
                    <a:pt x="679" y="5480"/>
                    <a:pt x="691" y="5456"/>
                  </a:cubicBezTo>
                  <a:cubicBezTo>
                    <a:pt x="762" y="4758"/>
                    <a:pt x="915" y="4060"/>
                    <a:pt x="1151" y="3398"/>
                  </a:cubicBezTo>
                  <a:lnTo>
                    <a:pt x="1151" y="3398"/>
                  </a:lnTo>
                  <a:cubicBezTo>
                    <a:pt x="1147" y="3400"/>
                    <a:pt x="1141" y="3403"/>
                    <a:pt x="1132" y="3408"/>
                  </a:cubicBezTo>
                  <a:cubicBezTo>
                    <a:pt x="1275" y="3027"/>
                    <a:pt x="1429" y="2658"/>
                    <a:pt x="1656" y="2312"/>
                  </a:cubicBezTo>
                  <a:cubicBezTo>
                    <a:pt x="1822" y="2086"/>
                    <a:pt x="2013" y="1896"/>
                    <a:pt x="2203" y="1705"/>
                  </a:cubicBezTo>
                  <a:cubicBezTo>
                    <a:pt x="2537" y="1420"/>
                    <a:pt x="2906" y="1181"/>
                    <a:pt x="3299" y="991"/>
                  </a:cubicBezTo>
                  <a:cubicBezTo>
                    <a:pt x="3572" y="848"/>
                    <a:pt x="3894" y="753"/>
                    <a:pt x="4203" y="693"/>
                  </a:cubicBezTo>
                  <a:cubicBezTo>
                    <a:pt x="4346" y="666"/>
                    <a:pt x="4489" y="653"/>
                    <a:pt x="4637" y="653"/>
                  </a:cubicBezTo>
                  <a:cubicBezTo>
                    <a:pt x="4686" y="653"/>
                    <a:pt x="4736" y="655"/>
                    <a:pt x="4787" y="658"/>
                  </a:cubicBezTo>
                  <a:cubicBezTo>
                    <a:pt x="4930" y="669"/>
                    <a:pt x="5061" y="705"/>
                    <a:pt x="5215" y="753"/>
                  </a:cubicBezTo>
                  <a:cubicBezTo>
                    <a:pt x="5335" y="788"/>
                    <a:pt x="5454" y="848"/>
                    <a:pt x="5549" y="931"/>
                  </a:cubicBezTo>
                  <a:cubicBezTo>
                    <a:pt x="5668" y="1015"/>
                    <a:pt x="5763" y="1110"/>
                    <a:pt x="5870" y="1205"/>
                  </a:cubicBezTo>
                  <a:cubicBezTo>
                    <a:pt x="6001" y="1372"/>
                    <a:pt x="6108" y="1539"/>
                    <a:pt x="6204" y="1717"/>
                  </a:cubicBezTo>
                  <a:cubicBezTo>
                    <a:pt x="6243" y="1786"/>
                    <a:pt x="6355" y="1830"/>
                    <a:pt x="6440" y="1830"/>
                  </a:cubicBezTo>
                  <a:cubicBezTo>
                    <a:pt x="6458" y="1830"/>
                    <a:pt x="6475" y="1828"/>
                    <a:pt x="6489" y="1824"/>
                  </a:cubicBezTo>
                  <a:cubicBezTo>
                    <a:pt x="6609" y="1777"/>
                    <a:pt x="6704" y="1646"/>
                    <a:pt x="6656" y="1503"/>
                  </a:cubicBezTo>
                  <a:cubicBezTo>
                    <a:pt x="6561" y="1289"/>
                    <a:pt x="6466" y="1062"/>
                    <a:pt x="6311" y="848"/>
                  </a:cubicBezTo>
                  <a:cubicBezTo>
                    <a:pt x="6168" y="658"/>
                    <a:pt x="5989" y="491"/>
                    <a:pt x="5775" y="360"/>
                  </a:cubicBezTo>
                  <a:cubicBezTo>
                    <a:pt x="5406" y="122"/>
                    <a:pt x="4977" y="15"/>
                    <a:pt x="4549" y="15"/>
                  </a:cubicBezTo>
                  <a:cubicBezTo>
                    <a:pt x="4481" y="4"/>
                    <a:pt x="4415" y="0"/>
                    <a:pt x="434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3246;p83">
              <a:extLst>
                <a:ext uri="{FF2B5EF4-FFF2-40B4-BE49-F238E27FC236}">
                  <a16:creationId xmlns:a16="http://schemas.microsoft.com/office/drawing/2014/main" id="{270CB752-A5B1-4A47-89C8-3FC1B6D4C97C}"/>
                </a:ext>
              </a:extLst>
            </p:cNvPr>
            <p:cNvSpPr/>
            <p:nvPr/>
          </p:nvSpPr>
          <p:spPr>
            <a:xfrm>
              <a:off x="3190575" y="2387925"/>
              <a:ext cx="283675" cy="212225"/>
            </a:xfrm>
            <a:custGeom>
              <a:avLst/>
              <a:gdLst/>
              <a:ahLst/>
              <a:cxnLst/>
              <a:rect l="l" t="t" r="r" b="b"/>
              <a:pathLst>
                <a:path w="11347" h="8489" extrusionOk="0">
                  <a:moveTo>
                    <a:pt x="2143" y="2048"/>
                  </a:moveTo>
                  <a:cubicBezTo>
                    <a:pt x="2140" y="2051"/>
                    <a:pt x="2136" y="2054"/>
                    <a:pt x="2133" y="2058"/>
                  </a:cubicBezTo>
                  <a:lnTo>
                    <a:pt x="2133" y="2058"/>
                  </a:lnTo>
                  <a:cubicBezTo>
                    <a:pt x="2137" y="2054"/>
                    <a:pt x="2141" y="2051"/>
                    <a:pt x="2143" y="2048"/>
                  </a:cubicBezTo>
                  <a:close/>
                  <a:moveTo>
                    <a:pt x="1268" y="3017"/>
                  </a:moveTo>
                  <a:lnTo>
                    <a:pt x="1268" y="3017"/>
                  </a:lnTo>
                  <a:cubicBezTo>
                    <a:pt x="1258" y="3031"/>
                    <a:pt x="1248" y="3046"/>
                    <a:pt x="1238" y="3060"/>
                  </a:cubicBezTo>
                  <a:cubicBezTo>
                    <a:pt x="1248" y="3050"/>
                    <a:pt x="1258" y="3041"/>
                    <a:pt x="1268" y="3017"/>
                  </a:cubicBezTo>
                  <a:close/>
                  <a:moveTo>
                    <a:pt x="2191" y="7168"/>
                  </a:moveTo>
                  <a:cubicBezTo>
                    <a:pt x="2203" y="7168"/>
                    <a:pt x="2203" y="7180"/>
                    <a:pt x="2215" y="7180"/>
                  </a:cubicBezTo>
                  <a:cubicBezTo>
                    <a:pt x="2203" y="7180"/>
                    <a:pt x="2191" y="7180"/>
                    <a:pt x="2191" y="7168"/>
                  </a:cubicBezTo>
                  <a:close/>
                  <a:moveTo>
                    <a:pt x="6223" y="7692"/>
                  </a:moveTo>
                  <a:cubicBezTo>
                    <a:pt x="6217" y="7692"/>
                    <a:pt x="6211" y="7694"/>
                    <a:pt x="6205" y="7695"/>
                  </a:cubicBezTo>
                  <a:lnTo>
                    <a:pt x="6205" y="7695"/>
                  </a:lnTo>
                  <a:cubicBezTo>
                    <a:pt x="6211" y="7694"/>
                    <a:pt x="6217" y="7693"/>
                    <a:pt x="6223" y="7692"/>
                  </a:cubicBezTo>
                  <a:close/>
                  <a:moveTo>
                    <a:pt x="5918" y="0"/>
                  </a:moveTo>
                  <a:cubicBezTo>
                    <a:pt x="5501" y="0"/>
                    <a:pt x="5132" y="60"/>
                    <a:pt x="4763" y="131"/>
                  </a:cubicBezTo>
                  <a:cubicBezTo>
                    <a:pt x="4191" y="239"/>
                    <a:pt x="3643" y="429"/>
                    <a:pt x="3120" y="679"/>
                  </a:cubicBezTo>
                  <a:cubicBezTo>
                    <a:pt x="2191" y="1143"/>
                    <a:pt x="1322" y="1822"/>
                    <a:pt x="726" y="2703"/>
                  </a:cubicBezTo>
                  <a:cubicBezTo>
                    <a:pt x="441" y="3120"/>
                    <a:pt x="238" y="3548"/>
                    <a:pt x="119" y="4049"/>
                  </a:cubicBezTo>
                  <a:cubicBezTo>
                    <a:pt x="0" y="4501"/>
                    <a:pt x="12" y="5001"/>
                    <a:pt x="119" y="5453"/>
                  </a:cubicBezTo>
                  <a:cubicBezTo>
                    <a:pt x="226" y="5965"/>
                    <a:pt x="500" y="6430"/>
                    <a:pt x="834" y="6811"/>
                  </a:cubicBezTo>
                  <a:cubicBezTo>
                    <a:pt x="1250" y="7299"/>
                    <a:pt x="1786" y="7704"/>
                    <a:pt x="2358" y="8001"/>
                  </a:cubicBezTo>
                  <a:cubicBezTo>
                    <a:pt x="3059" y="8357"/>
                    <a:pt x="3829" y="8489"/>
                    <a:pt x="4600" y="8489"/>
                  </a:cubicBezTo>
                  <a:cubicBezTo>
                    <a:pt x="4838" y="8489"/>
                    <a:pt x="5075" y="8476"/>
                    <a:pt x="5310" y="8454"/>
                  </a:cubicBezTo>
                  <a:cubicBezTo>
                    <a:pt x="6346" y="8347"/>
                    <a:pt x="7358" y="8049"/>
                    <a:pt x="8394" y="7859"/>
                  </a:cubicBezTo>
                  <a:cubicBezTo>
                    <a:pt x="8358" y="7859"/>
                    <a:pt x="8346" y="7870"/>
                    <a:pt x="8311" y="7870"/>
                  </a:cubicBezTo>
                  <a:cubicBezTo>
                    <a:pt x="8877" y="7773"/>
                    <a:pt x="9451" y="7691"/>
                    <a:pt x="10020" y="7691"/>
                  </a:cubicBezTo>
                  <a:cubicBezTo>
                    <a:pt x="10145" y="7691"/>
                    <a:pt x="10270" y="7695"/>
                    <a:pt x="10394" y="7704"/>
                  </a:cubicBezTo>
                  <a:cubicBezTo>
                    <a:pt x="10597" y="7716"/>
                    <a:pt x="10787" y="7751"/>
                    <a:pt x="10978" y="7799"/>
                  </a:cubicBezTo>
                  <a:cubicBezTo>
                    <a:pt x="10995" y="7802"/>
                    <a:pt x="11012" y="7803"/>
                    <a:pt x="11030" y="7803"/>
                  </a:cubicBezTo>
                  <a:cubicBezTo>
                    <a:pt x="11166" y="7803"/>
                    <a:pt x="11291" y="7721"/>
                    <a:pt x="11323" y="7573"/>
                  </a:cubicBezTo>
                  <a:cubicBezTo>
                    <a:pt x="11347" y="7418"/>
                    <a:pt x="11263" y="7263"/>
                    <a:pt x="11097" y="7228"/>
                  </a:cubicBezTo>
                  <a:cubicBezTo>
                    <a:pt x="10714" y="7148"/>
                    <a:pt x="10324" y="7114"/>
                    <a:pt x="9932" y="7114"/>
                  </a:cubicBezTo>
                  <a:cubicBezTo>
                    <a:pt x="9505" y="7114"/>
                    <a:pt x="9077" y="7154"/>
                    <a:pt x="8656" y="7216"/>
                  </a:cubicBezTo>
                  <a:cubicBezTo>
                    <a:pt x="7834" y="7331"/>
                    <a:pt x="7034" y="7549"/>
                    <a:pt x="6223" y="7692"/>
                  </a:cubicBezTo>
                  <a:lnTo>
                    <a:pt x="6223" y="7692"/>
                  </a:lnTo>
                  <a:cubicBezTo>
                    <a:pt x="6225" y="7692"/>
                    <a:pt x="6226" y="7692"/>
                    <a:pt x="6227" y="7692"/>
                  </a:cubicBezTo>
                  <a:cubicBezTo>
                    <a:pt x="6218" y="7694"/>
                    <a:pt x="6209" y="7695"/>
                    <a:pt x="6199" y="7697"/>
                  </a:cubicBezTo>
                  <a:lnTo>
                    <a:pt x="6199" y="7697"/>
                  </a:lnTo>
                  <a:cubicBezTo>
                    <a:pt x="6201" y="7696"/>
                    <a:pt x="6203" y="7696"/>
                    <a:pt x="6205" y="7695"/>
                  </a:cubicBezTo>
                  <a:lnTo>
                    <a:pt x="6205" y="7695"/>
                  </a:lnTo>
                  <a:cubicBezTo>
                    <a:pt x="6188" y="7698"/>
                    <a:pt x="6172" y="7701"/>
                    <a:pt x="6156" y="7704"/>
                  </a:cubicBezTo>
                  <a:cubicBezTo>
                    <a:pt x="6157" y="7704"/>
                    <a:pt x="6159" y="7704"/>
                    <a:pt x="6160" y="7704"/>
                  </a:cubicBezTo>
                  <a:lnTo>
                    <a:pt x="6160" y="7704"/>
                  </a:lnTo>
                  <a:cubicBezTo>
                    <a:pt x="5621" y="7798"/>
                    <a:pt x="5074" y="7867"/>
                    <a:pt x="4519" y="7867"/>
                  </a:cubicBezTo>
                  <a:cubicBezTo>
                    <a:pt x="4410" y="7867"/>
                    <a:pt x="4301" y="7864"/>
                    <a:pt x="4191" y="7859"/>
                  </a:cubicBezTo>
                  <a:cubicBezTo>
                    <a:pt x="3822" y="7823"/>
                    <a:pt x="3453" y="7751"/>
                    <a:pt x="3108" y="7632"/>
                  </a:cubicBezTo>
                  <a:cubicBezTo>
                    <a:pt x="2774" y="7513"/>
                    <a:pt x="2477" y="7347"/>
                    <a:pt x="2203" y="7168"/>
                  </a:cubicBezTo>
                  <a:cubicBezTo>
                    <a:pt x="1881" y="6942"/>
                    <a:pt x="1607" y="6704"/>
                    <a:pt x="1334" y="6430"/>
                  </a:cubicBezTo>
                  <a:cubicBezTo>
                    <a:pt x="1167" y="6227"/>
                    <a:pt x="1024" y="6025"/>
                    <a:pt x="905" y="5787"/>
                  </a:cubicBezTo>
                  <a:cubicBezTo>
                    <a:pt x="810" y="5596"/>
                    <a:pt x="738" y="5382"/>
                    <a:pt x="703" y="5180"/>
                  </a:cubicBezTo>
                  <a:cubicBezTo>
                    <a:pt x="667" y="4977"/>
                    <a:pt x="655" y="4775"/>
                    <a:pt x="667" y="4584"/>
                  </a:cubicBezTo>
                  <a:cubicBezTo>
                    <a:pt x="703" y="4322"/>
                    <a:pt x="738" y="4084"/>
                    <a:pt x="834" y="3846"/>
                  </a:cubicBezTo>
                  <a:lnTo>
                    <a:pt x="834" y="3846"/>
                  </a:lnTo>
                  <a:lnTo>
                    <a:pt x="798" y="3929"/>
                  </a:lnTo>
                  <a:cubicBezTo>
                    <a:pt x="917" y="3596"/>
                    <a:pt x="1084" y="3287"/>
                    <a:pt x="1274" y="3001"/>
                  </a:cubicBezTo>
                  <a:lnTo>
                    <a:pt x="1274" y="3001"/>
                  </a:lnTo>
                  <a:cubicBezTo>
                    <a:pt x="1272" y="3007"/>
                    <a:pt x="1270" y="3012"/>
                    <a:pt x="1268" y="3017"/>
                  </a:cubicBezTo>
                  <a:lnTo>
                    <a:pt x="1268" y="3017"/>
                  </a:lnTo>
                  <a:cubicBezTo>
                    <a:pt x="1510" y="2668"/>
                    <a:pt x="1805" y="2341"/>
                    <a:pt x="2133" y="2058"/>
                  </a:cubicBezTo>
                  <a:lnTo>
                    <a:pt x="2133" y="2058"/>
                  </a:lnTo>
                  <a:cubicBezTo>
                    <a:pt x="2120" y="2068"/>
                    <a:pt x="2102" y="2080"/>
                    <a:pt x="2091" y="2090"/>
                  </a:cubicBezTo>
                  <a:lnTo>
                    <a:pt x="2091" y="2090"/>
                  </a:lnTo>
                  <a:cubicBezTo>
                    <a:pt x="2529" y="1700"/>
                    <a:pt x="3003" y="1392"/>
                    <a:pt x="3524" y="1143"/>
                  </a:cubicBezTo>
                  <a:cubicBezTo>
                    <a:pt x="4013" y="917"/>
                    <a:pt x="4513" y="751"/>
                    <a:pt x="5048" y="655"/>
                  </a:cubicBezTo>
                  <a:cubicBezTo>
                    <a:pt x="5382" y="592"/>
                    <a:pt x="5729" y="563"/>
                    <a:pt x="6070" y="563"/>
                  </a:cubicBezTo>
                  <a:cubicBezTo>
                    <a:pt x="6179" y="563"/>
                    <a:pt x="6287" y="566"/>
                    <a:pt x="6394" y="572"/>
                  </a:cubicBezTo>
                  <a:cubicBezTo>
                    <a:pt x="6560" y="596"/>
                    <a:pt x="6727" y="620"/>
                    <a:pt x="6906" y="631"/>
                  </a:cubicBezTo>
                  <a:cubicBezTo>
                    <a:pt x="6925" y="637"/>
                    <a:pt x="6944" y="639"/>
                    <a:pt x="6963" y="639"/>
                  </a:cubicBezTo>
                  <a:cubicBezTo>
                    <a:pt x="7079" y="639"/>
                    <a:pt x="7195" y="553"/>
                    <a:pt x="7215" y="441"/>
                  </a:cubicBezTo>
                  <a:cubicBezTo>
                    <a:pt x="7251" y="310"/>
                    <a:pt x="7156" y="179"/>
                    <a:pt x="7025" y="131"/>
                  </a:cubicBezTo>
                  <a:cubicBezTo>
                    <a:pt x="6680" y="36"/>
                    <a:pt x="6322" y="12"/>
                    <a:pt x="595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3247;p83">
              <a:extLst>
                <a:ext uri="{FF2B5EF4-FFF2-40B4-BE49-F238E27FC236}">
                  <a16:creationId xmlns:a16="http://schemas.microsoft.com/office/drawing/2014/main" id="{C1DB7D19-3206-4556-AB70-BB08FCE8A7D4}"/>
                </a:ext>
              </a:extLst>
            </p:cNvPr>
            <p:cNvSpPr/>
            <p:nvPr/>
          </p:nvSpPr>
          <p:spPr>
            <a:xfrm>
              <a:off x="3335225" y="2292275"/>
              <a:ext cx="221775" cy="132175"/>
            </a:xfrm>
            <a:custGeom>
              <a:avLst/>
              <a:gdLst/>
              <a:ahLst/>
              <a:cxnLst/>
              <a:rect l="l" t="t" r="r" b="b"/>
              <a:pathLst>
                <a:path w="8871" h="5287" extrusionOk="0">
                  <a:moveTo>
                    <a:pt x="2618" y="0"/>
                  </a:moveTo>
                  <a:cubicBezTo>
                    <a:pt x="2254" y="0"/>
                    <a:pt x="1891" y="73"/>
                    <a:pt x="1536" y="219"/>
                  </a:cubicBezTo>
                  <a:cubicBezTo>
                    <a:pt x="1072" y="409"/>
                    <a:pt x="655" y="743"/>
                    <a:pt x="370" y="1171"/>
                  </a:cubicBezTo>
                  <a:cubicBezTo>
                    <a:pt x="108" y="1588"/>
                    <a:pt x="1" y="2064"/>
                    <a:pt x="60" y="2552"/>
                  </a:cubicBezTo>
                  <a:cubicBezTo>
                    <a:pt x="120" y="3148"/>
                    <a:pt x="429" y="3707"/>
                    <a:pt x="822" y="4148"/>
                  </a:cubicBezTo>
                  <a:cubicBezTo>
                    <a:pt x="882" y="4207"/>
                    <a:pt x="941" y="4279"/>
                    <a:pt x="989" y="4338"/>
                  </a:cubicBezTo>
                  <a:cubicBezTo>
                    <a:pt x="1041" y="4390"/>
                    <a:pt x="1110" y="4424"/>
                    <a:pt x="1175" y="4424"/>
                  </a:cubicBezTo>
                  <a:cubicBezTo>
                    <a:pt x="1184" y="4424"/>
                    <a:pt x="1194" y="4423"/>
                    <a:pt x="1203" y="4422"/>
                  </a:cubicBezTo>
                  <a:cubicBezTo>
                    <a:pt x="1298" y="4422"/>
                    <a:pt x="1370" y="4374"/>
                    <a:pt x="1429" y="4315"/>
                  </a:cubicBezTo>
                  <a:cubicBezTo>
                    <a:pt x="1489" y="4255"/>
                    <a:pt x="1525" y="4160"/>
                    <a:pt x="1501" y="4088"/>
                  </a:cubicBezTo>
                  <a:cubicBezTo>
                    <a:pt x="1501" y="4005"/>
                    <a:pt x="1465" y="3922"/>
                    <a:pt x="1405" y="3862"/>
                  </a:cubicBezTo>
                  <a:lnTo>
                    <a:pt x="1310" y="3779"/>
                  </a:lnTo>
                  <a:cubicBezTo>
                    <a:pt x="1144" y="3588"/>
                    <a:pt x="1013" y="3374"/>
                    <a:pt x="894" y="3148"/>
                  </a:cubicBezTo>
                  <a:cubicBezTo>
                    <a:pt x="822" y="2993"/>
                    <a:pt x="763" y="2814"/>
                    <a:pt x="715" y="2636"/>
                  </a:cubicBezTo>
                  <a:cubicBezTo>
                    <a:pt x="703" y="2493"/>
                    <a:pt x="691" y="2374"/>
                    <a:pt x="703" y="2243"/>
                  </a:cubicBezTo>
                  <a:cubicBezTo>
                    <a:pt x="715" y="2124"/>
                    <a:pt x="727" y="2005"/>
                    <a:pt x="774" y="1886"/>
                  </a:cubicBezTo>
                  <a:cubicBezTo>
                    <a:pt x="822" y="1767"/>
                    <a:pt x="882" y="1648"/>
                    <a:pt x="953" y="1540"/>
                  </a:cubicBezTo>
                  <a:cubicBezTo>
                    <a:pt x="1048" y="1421"/>
                    <a:pt x="1132" y="1326"/>
                    <a:pt x="1239" y="1231"/>
                  </a:cubicBezTo>
                  <a:cubicBezTo>
                    <a:pt x="1358" y="1124"/>
                    <a:pt x="1489" y="1040"/>
                    <a:pt x="1644" y="957"/>
                  </a:cubicBezTo>
                  <a:cubicBezTo>
                    <a:pt x="1834" y="874"/>
                    <a:pt x="2037" y="814"/>
                    <a:pt x="2251" y="767"/>
                  </a:cubicBezTo>
                  <a:cubicBezTo>
                    <a:pt x="2411" y="750"/>
                    <a:pt x="2577" y="733"/>
                    <a:pt x="2736" y="733"/>
                  </a:cubicBezTo>
                  <a:cubicBezTo>
                    <a:pt x="2802" y="733"/>
                    <a:pt x="2867" y="736"/>
                    <a:pt x="2929" y="743"/>
                  </a:cubicBezTo>
                  <a:cubicBezTo>
                    <a:pt x="3227" y="767"/>
                    <a:pt x="3525" y="838"/>
                    <a:pt x="3811" y="933"/>
                  </a:cubicBezTo>
                  <a:lnTo>
                    <a:pt x="3727" y="909"/>
                  </a:lnTo>
                  <a:lnTo>
                    <a:pt x="3727" y="909"/>
                  </a:lnTo>
                  <a:cubicBezTo>
                    <a:pt x="4227" y="1076"/>
                    <a:pt x="4704" y="1350"/>
                    <a:pt x="5168" y="1648"/>
                  </a:cubicBezTo>
                  <a:cubicBezTo>
                    <a:pt x="5835" y="2112"/>
                    <a:pt x="6430" y="2660"/>
                    <a:pt x="6966" y="3267"/>
                  </a:cubicBezTo>
                  <a:cubicBezTo>
                    <a:pt x="7204" y="3553"/>
                    <a:pt x="7442" y="3850"/>
                    <a:pt x="7668" y="4160"/>
                  </a:cubicBezTo>
                  <a:cubicBezTo>
                    <a:pt x="7906" y="4493"/>
                    <a:pt x="8109" y="4815"/>
                    <a:pt x="8311" y="5160"/>
                  </a:cubicBezTo>
                  <a:cubicBezTo>
                    <a:pt x="8359" y="5246"/>
                    <a:pt x="8461" y="5286"/>
                    <a:pt x="8561" y="5286"/>
                  </a:cubicBezTo>
                  <a:cubicBezTo>
                    <a:pt x="8585" y="5286"/>
                    <a:pt x="8609" y="5284"/>
                    <a:pt x="8633" y="5279"/>
                  </a:cubicBezTo>
                  <a:cubicBezTo>
                    <a:pt x="8787" y="5231"/>
                    <a:pt x="8871" y="5077"/>
                    <a:pt x="8811" y="4922"/>
                  </a:cubicBezTo>
                  <a:cubicBezTo>
                    <a:pt x="8585" y="4326"/>
                    <a:pt x="8263" y="3779"/>
                    <a:pt x="7894" y="3267"/>
                  </a:cubicBezTo>
                  <a:cubicBezTo>
                    <a:pt x="7501" y="2719"/>
                    <a:pt x="7037" y="2231"/>
                    <a:pt x="6549" y="1767"/>
                  </a:cubicBezTo>
                  <a:cubicBezTo>
                    <a:pt x="6061" y="1314"/>
                    <a:pt x="5525" y="933"/>
                    <a:pt x="4942" y="624"/>
                  </a:cubicBezTo>
                  <a:cubicBezTo>
                    <a:pt x="4680" y="469"/>
                    <a:pt x="4406" y="350"/>
                    <a:pt x="4120" y="266"/>
                  </a:cubicBezTo>
                  <a:cubicBezTo>
                    <a:pt x="3811" y="159"/>
                    <a:pt x="3501" y="64"/>
                    <a:pt x="3168" y="28"/>
                  </a:cubicBezTo>
                  <a:cubicBezTo>
                    <a:pt x="3037" y="5"/>
                    <a:pt x="2906" y="5"/>
                    <a:pt x="2775" y="5"/>
                  </a:cubicBezTo>
                  <a:cubicBezTo>
                    <a:pt x="2723" y="2"/>
                    <a:pt x="2671" y="0"/>
                    <a:pt x="261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3248;p83">
              <a:extLst>
                <a:ext uri="{FF2B5EF4-FFF2-40B4-BE49-F238E27FC236}">
                  <a16:creationId xmlns:a16="http://schemas.microsoft.com/office/drawing/2014/main" id="{08D1CA75-C629-4B8B-BBC2-039ECFB72332}"/>
                </a:ext>
              </a:extLst>
            </p:cNvPr>
            <p:cNvSpPr/>
            <p:nvPr/>
          </p:nvSpPr>
          <p:spPr>
            <a:xfrm>
              <a:off x="4798500" y="2577775"/>
              <a:ext cx="163450" cy="207850"/>
            </a:xfrm>
            <a:custGeom>
              <a:avLst/>
              <a:gdLst/>
              <a:ahLst/>
              <a:cxnLst/>
              <a:rect l="l" t="t" r="r" b="b"/>
              <a:pathLst>
                <a:path w="6538" h="8314" extrusionOk="0">
                  <a:moveTo>
                    <a:pt x="2532" y="581"/>
                  </a:moveTo>
                  <a:cubicBezTo>
                    <a:pt x="2538" y="586"/>
                    <a:pt x="2540" y="586"/>
                    <a:pt x="2549" y="586"/>
                  </a:cubicBezTo>
                  <a:cubicBezTo>
                    <a:pt x="2543" y="584"/>
                    <a:pt x="2538" y="583"/>
                    <a:pt x="2532" y="581"/>
                  </a:cubicBezTo>
                  <a:close/>
                  <a:moveTo>
                    <a:pt x="5692" y="6051"/>
                  </a:moveTo>
                  <a:lnTo>
                    <a:pt x="5692" y="6051"/>
                  </a:lnTo>
                  <a:cubicBezTo>
                    <a:pt x="5680" y="6063"/>
                    <a:pt x="5680" y="6063"/>
                    <a:pt x="5680" y="6075"/>
                  </a:cubicBezTo>
                  <a:lnTo>
                    <a:pt x="5692" y="6051"/>
                  </a:lnTo>
                  <a:close/>
                  <a:moveTo>
                    <a:pt x="1971" y="0"/>
                  </a:moveTo>
                  <a:cubicBezTo>
                    <a:pt x="1768" y="0"/>
                    <a:pt x="1582" y="35"/>
                    <a:pt x="1406" y="98"/>
                  </a:cubicBezTo>
                  <a:cubicBezTo>
                    <a:pt x="1144" y="169"/>
                    <a:pt x="929" y="324"/>
                    <a:pt x="727" y="479"/>
                  </a:cubicBezTo>
                  <a:cubicBezTo>
                    <a:pt x="501" y="693"/>
                    <a:pt x="298" y="931"/>
                    <a:pt x="120" y="1193"/>
                  </a:cubicBezTo>
                  <a:cubicBezTo>
                    <a:pt x="108" y="1217"/>
                    <a:pt x="96" y="1241"/>
                    <a:pt x="84" y="1253"/>
                  </a:cubicBezTo>
                  <a:cubicBezTo>
                    <a:pt x="1" y="1372"/>
                    <a:pt x="84" y="1527"/>
                    <a:pt x="203" y="1574"/>
                  </a:cubicBezTo>
                  <a:cubicBezTo>
                    <a:pt x="238" y="1588"/>
                    <a:pt x="273" y="1594"/>
                    <a:pt x="308" y="1594"/>
                  </a:cubicBezTo>
                  <a:cubicBezTo>
                    <a:pt x="332" y="1594"/>
                    <a:pt x="357" y="1591"/>
                    <a:pt x="382" y="1586"/>
                  </a:cubicBezTo>
                  <a:cubicBezTo>
                    <a:pt x="441" y="1550"/>
                    <a:pt x="477" y="1527"/>
                    <a:pt x="513" y="1467"/>
                  </a:cubicBezTo>
                  <a:cubicBezTo>
                    <a:pt x="525" y="1431"/>
                    <a:pt x="536" y="1419"/>
                    <a:pt x="560" y="1396"/>
                  </a:cubicBezTo>
                  <a:cubicBezTo>
                    <a:pt x="560" y="1372"/>
                    <a:pt x="572" y="1372"/>
                    <a:pt x="572" y="1360"/>
                  </a:cubicBezTo>
                  <a:lnTo>
                    <a:pt x="572" y="1360"/>
                  </a:lnTo>
                  <a:cubicBezTo>
                    <a:pt x="572" y="1360"/>
                    <a:pt x="572" y="1372"/>
                    <a:pt x="560" y="1372"/>
                  </a:cubicBezTo>
                  <a:cubicBezTo>
                    <a:pt x="679" y="1217"/>
                    <a:pt x="810" y="1050"/>
                    <a:pt x="953" y="896"/>
                  </a:cubicBezTo>
                  <a:cubicBezTo>
                    <a:pt x="1060" y="812"/>
                    <a:pt x="1179" y="717"/>
                    <a:pt x="1298" y="657"/>
                  </a:cubicBezTo>
                  <a:cubicBezTo>
                    <a:pt x="1418" y="598"/>
                    <a:pt x="1537" y="562"/>
                    <a:pt x="1656" y="526"/>
                  </a:cubicBezTo>
                  <a:cubicBezTo>
                    <a:pt x="1787" y="503"/>
                    <a:pt x="1941" y="503"/>
                    <a:pt x="2072" y="503"/>
                  </a:cubicBezTo>
                  <a:cubicBezTo>
                    <a:pt x="2234" y="514"/>
                    <a:pt x="2373" y="537"/>
                    <a:pt x="2532" y="581"/>
                  </a:cubicBezTo>
                  <a:lnTo>
                    <a:pt x="2532" y="581"/>
                  </a:lnTo>
                  <a:cubicBezTo>
                    <a:pt x="2530" y="580"/>
                    <a:pt x="2528" y="577"/>
                    <a:pt x="2525" y="574"/>
                  </a:cubicBezTo>
                  <a:cubicBezTo>
                    <a:pt x="2537" y="574"/>
                    <a:pt x="2549" y="586"/>
                    <a:pt x="2561" y="586"/>
                  </a:cubicBezTo>
                  <a:cubicBezTo>
                    <a:pt x="2584" y="586"/>
                    <a:pt x="2584" y="586"/>
                    <a:pt x="2596" y="598"/>
                  </a:cubicBezTo>
                  <a:lnTo>
                    <a:pt x="2584" y="598"/>
                  </a:lnTo>
                  <a:cubicBezTo>
                    <a:pt x="2834" y="693"/>
                    <a:pt x="3072" y="812"/>
                    <a:pt x="3299" y="955"/>
                  </a:cubicBezTo>
                  <a:cubicBezTo>
                    <a:pt x="3632" y="1193"/>
                    <a:pt x="3954" y="1467"/>
                    <a:pt x="4227" y="1777"/>
                  </a:cubicBezTo>
                  <a:cubicBezTo>
                    <a:pt x="4620" y="2205"/>
                    <a:pt x="4966" y="2705"/>
                    <a:pt x="5228" y="3217"/>
                  </a:cubicBezTo>
                  <a:cubicBezTo>
                    <a:pt x="5442" y="3670"/>
                    <a:pt x="5620" y="4134"/>
                    <a:pt x="5716" y="4610"/>
                  </a:cubicBezTo>
                  <a:cubicBezTo>
                    <a:pt x="5716" y="4575"/>
                    <a:pt x="5704" y="4551"/>
                    <a:pt x="5704" y="4515"/>
                  </a:cubicBezTo>
                  <a:lnTo>
                    <a:pt x="5704" y="4515"/>
                  </a:lnTo>
                  <a:cubicBezTo>
                    <a:pt x="5763" y="4848"/>
                    <a:pt x="5811" y="5170"/>
                    <a:pt x="5799" y="5503"/>
                  </a:cubicBezTo>
                  <a:cubicBezTo>
                    <a:pt x="5775" y="5706"/>
                    <a:pt x="5751" y="5896"/>
                    <a:pt x="5692" y="6099"/>
                  </a:cubicBezTo>
                  <a:cubicBezTo>
                    <a:pt x="5632" y="6241"/>
                    <a:pt x="5573" y="6396"/>
                    <a:pt x="5478" y="6527"/>
                  </a:cubicBezTo>
                  <a:cubicBezTo>
                    <a:pt x="5394" y="6658"/>
                    <a:pt x="5287" y="6777"/>
                    <a:pt x="5168" y="6884"/>
                  </a:cubicBezTo>
                  <a:cubicBezTo>
                    <a:pt x="5001" y="7015"/>
                    <a:pt x="4823" y="7134"/>
                    <a:pt x="4644" y="7242"/>
                  </a:cubicBezTo>
                  <a:cubicBezTo>
                    <a:pt x="4311" y="7408"/>
                    <a:pt x="3930" y="7492"/>
                    <a:pt x="3561" y="7587"/>
                  </a:cubicBezTo>
                  <a:cubicBezTo>
                    <a:pt x="3501" y="7599"/>
                    <a:pt x="3442" y="7599"/>
                    <a:pt x="3382" y="7599"/>
                  </a:cubicBezTo>
                  <a:cubicBezTo>
                    <a:pt x="3192" y="7611"/>
                    <a:pt x="3037" y="7777"/>
                    <a:pt x="3061" y="7980"/>
                  </a:cubicBezTo>
                  <a:cubicBezTo>
                    <a:pt x="3072" y="8174"/>
                    <a:pt x="3237" y="8314"/>
                    <a:pt x="3419" y="8314"/>
                  </a:cubicBezTo>
                  <a:cubicBezTo>
                    <a:pt x="3427" y="8314"/>
                    <a:pt x="3434" y="8314"/>
                    <a:pt x="3442" y="8313"/>
                  </a:cubicBezTo>
                  <a:cubicBezTo>
                    <a:pt x="3632" y="8301"/>
                    <a:pt x="3823" y="8266"/>
                    <a:pt x="4025" y="8242"/>
                  </a:cubicBezTo>
                  <a:cubicBezTo>
                    <a:pt x="4227" y="8194"/>
                    <a:pt x="4430" y="8146"/>
                    <a:pt x="4620" y="8087"/>
                  </a:cubicBezTo>
                  <a:cubicBezTo>
                    <a:pt x="4930" y="7980"/>
                    <a:pt x="5239" y="7825"/>
                    <a:pt x="5501" y="7623"/>
                  </a:cubicBezTo>
                  <a:cubicBezTo>
                    <a:pt x="5751" y="7432"/>
                    <a:pt x="5954" y="7194"/>
                    <a:pt x="6132" y="6932"/>
                  </a:cubicBezTo>
                  <a:cubicBezTo>
                    <a:pt x="6287" y="6694"/>
                    <a:pt x="6394" y="6420"/>
                    <a:pt x="6454" y="6134"/>
                  </a:cubicBezTo>
                  <a:cubicBezTo>
                    <a:pt x="6525" y="5860"/>
                    <a:pt x="6537" y="5563"/>
                    <a:pt x="6525" y="5265"/>
                  </a:cubicBezTo>
                  <a:cubicBezTo>
                    <a:pt x="6513" y="4944"/>
                    <a:pt x="6466" y="4646"/>
                    <a:pt x="6382" y="4336"/>
                  </a:cubicBezTo>
                  <a:cubicBezTo>
                    <a:pt x="6240" y="3717"/>
                    <a:pt x="5954" y="3122"/>
                    <a:pt x="5632" y="2586"/>
                  </a:cubicBezTo>
                  <a:cubicBezTo>
                    <a:pt x="5299" y="2027"/>
                    <a:pt x="4870" y="1527"/>
                    <a:pt x="4406" y="1098"/>
                  </a:cubicBezTo>
                  <a:cubicBezTo>
                    <a:pt x="3989" y="705"/>
                    <a:pt x="3501" y="360"/>
                    <a:pt x="2953" y="169"/>
                  </a:cubicBezTo>
                  <a:cubicBezTo>
                    <a:pt x="2668" y="62"/>
                    <a:pt x="2358" y="3"/>
                    <a:pt x="2060" y="3"/>
                  </a:cubicBezTo>
                  <a:cubicBezTo>
                    <a:pt x="2030" y="1"/>
                    <a:pt x="2000" y="0"/>
                    <a:pt x="197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3249;p83">
              <a:extLst>
                <a:ext uri="{FF2B5EF4-FFF2-40B4-BE49-F238E27FC236}">
                  <a16:creationId xmlns:a16="http://schemas.microsoft.com/office/drawing/2014/main" id="{BB216FED-2074-44E9-9CED-0EDFA0A18B54}"/>
                </a:ext>
              </a:extLst>
            </p:cNvPr>
            <p:cNvSpPr/>
            <p:nvPr/>
          </p:nvSpPr>
          <p:spPr>
            <a:xfrm>
              <a:off x="4858025" y="2481675"/>
              <a:ext cx="161650" cy="107625"/>
            </a:xfrm>
            <a:custGeom>
              <a:avLst/>
              <a:gdLst/>
              <a:ahLst/>
              <a:cxnLst/>
              <a:rect l="l" t="t" r="r" b="b"/>
              <a:pathLst>
                <a:path w="6466" h="4305" extrusionOk="0">
                  <a:moveTo>
                    <a:pt x="4382" y="1"/>
                  </a:moveTo>
                  <a:cubicBezTo>
                    <a:pt x="4144" y="13"/>
                    <a:pt x="3906" y="72"/>
                    <a:pt x="3668" y="144"/>
                  </a:cubicBezTo>
                  <a:cubicBezTo>
                    <a:pt x="3478" y="203"/>
                    <a:pt x="3275" y="299"/>
                    <a:pt x="3097" y="394"/>
                  </a:cubicBezTo>
                  <a:cubicBezTo>
                    <a:pt x="2906" y="501"/>
                    <a:pt x="2716" y="620"/>
                    <a:pt x="2537" y="751"/>
                  </a:cubicBezTo>
                  <a:cubicBezTo>
                    <a:pt x="2168" y="1037"/>
                    <a:pt x="1834" y="1382"/>
                    <a:pt x="1537" y="1739"/>
                  </a:cubicBezTo>
                  <a:cubicBezTo>
                    <a:pt x="977" y="2406"/>
                    <a:pt x="513" y="3180"/>
                    <a:pt x="84" y="3942"/>
                  </a:cubicBezTo>
                  <a:cubicBezTo>
                    <a:pt x="1" y="4061"/>
                    <a:pt x="96" y="4216"/>
                    <a:pt x="215" y="4287"/>
                  </a:cubicBezTo>
                  <a:cubicBezTo>
                    <a:pt x="245" y="4299"/>
                    <a:pt x="278" y="4305"/>
                    <a:pt x="310" y="4305"/>
                  </a:cubicBezTo>
                  <a:cubicBezTo>
                    <a:pt x="343" y="4305"/>
                    <a:pt x="376" y="4299"/>
                    <a:pt x="406" y="4287"/>
                  </a:cubicBezTo>
                  <a:cubicBezTo>
                    <a:pt x="477" y="4251"/>
                    <a:pt x="513" y="4204"/>
                    <a:pt x="561" y="4144"/>
                  </a:cubicBezTo>
                  <a:cubicBezTo>
                    <a:pt x="632" y="4025"/>
                    <a:pt x="703" y="3894"/>
                    <a:pt x="775" y="3775"/>
                  </a:cubicBezTo>
                  <a:cubicBezTo>
                    <a:pt x="1227" y="3049"/>
                    <a:pt x="1751" y="2358"/>
                    <a:pt x="2370" y="1763"/>
                  </a:cubicBezTo>
                  <a:lnTo>
                    <a:pt x="2370" y="1763"/>
                  </a:lnTo>
                  <a:lnTo>
                    <a:pt x="2311" y="1823"/>
                  </a:lnTo>
                  <a:cubicBezTo>
                    <a:pt x="2620" y="1549"/>
                    <a:pt x="2966" y="1275"/>
                    <a:pt x="3335" y="1084"/>
                  </a:cubicBezTo>
                  <a:cubicBezTo>
                    <a:pt x="3561" y="977"/>
                    <a:pt x="3787" y="894"/>
                    <a:pt x="4025" y="834"/>
                  </a:cubicBezTo>
                  <a:cubicBezTo>
                    <a:pt x="4204" y="799"/>
                    <a:pt x="4371" y="787"/>
                    <a:pt x="4549" y="775"/>
                  </a:cubicBezTo>
                  <a:cubicBezTo>
                    <a:pt x="4680" y="787"/>
                    <a:pt x="4823" y="799"/>
                    <a:pt x="4966" y="834"/>
                  </a:cubicBezTo>
                  <a:cubicBezTo>
                    <a:pt x="5061" y="858"/>
                    <a:pt x="5168" y="906"/>
                    <a:pt x="5263" y="965"/>
                  </a:cubicBezTo>
                  <a:cubicBezTo>
                    <a:pt x="5323" y="1013"/>
                    <a:pt x="5383" y="1049"/>
                    <a:pt x="5442" y="1108"/>
                  </a:cubicBezTo>
                  <a:cubicBezTo>
                    <a:pt x="5478" y="1156"/>
                    <a:pt x="5514" y="1203"/>
                    <a:pt x="5537" y="1263"/>
                  </a:cubicBezTo>
                  <a:lnTo>
                    <a:pt x="5585" y="1394"/>
                  </a:lnTo>
                  <a:cubicBezTo>
                    <a:pt x="5585" y="1442"/>
                    <a:pt x="5597" y="1501"/>
                    <a:pt x="5597" y="1537"/>
                  </a:cubicBezTo>
                  <a:cubicBezTo>
                    <a:pt x="5597" y="1596"/>
                    <a:pt x="5585" y="1680"/>
                    <a:pt x="5573" y="1739"/>
                  </a:cubicBezTo>
                  <a:lnTo>
                    <a:pt x="5430" y="2049"/>
                  </a:lnTo>
                  <a:cubicBezTo>
                    <a:pt x="5335" y="2215"/>
                    <a:pt x="5192" y="2358"/>
                    <a:pt x="5061" y="2501"/>
                  </a:cubicBezTo>
                  <a:cubicBezTo>
                    <a:pt x="4954" y="2596"/>
                    <a:pt x="4978" y="2775"/>
                    <a:pt x="5049" y="2894"/>
                  </a:cubicBezTo>
                  <a:cubicBezTo>
                    <a:pt x="5118" y="2978"/>
                    <a:pt x="5227" y="3038"/>
                    <a:pt x="5336" y="3038"/>
                  </a:cubicBezTo>
                  <a:cubicBezTo>
                    <a:pt x="5397" y="3038"/>
                    <a:pt x="5458" y="3020"/>
                    <a:pt x="5514" y="2977"/>
                  </a:cubicBezTo>
                  <a:cubicBezTo>
                    <a:pt x="5895" y="2680"/>
                    <a:pt x="6240" y="2287"/>
                    <a:pt x="6359" y="1811"/>
                  </a:cubicBezTo>
                  <a:cubicBezTo>
                    <a:pt x="6466" y="1406"/>
                    <a:pt x="6371" y="1013"/>
                    <a:pt x="6133" y="680"/>
                  </a:cubicBezTo>
                  <a:cubicBezTo>
                    <a:pt x="6014" y="513"/>
                    <a:pt x="5871" y="394"/>
                    <a:pt x="5692" y="287"/>
                  </a:cubicBezTo>
                  <a:cubicBezTo>
                    <a:pt x="5514" y="191"/>
                    <a:pt x="5299" y="108"/>
                    <a:pt x="5097" y="72"/>
                  </a:cubicBezTo>
                  <a:cubicBezTo>
                    <a:pt x="4942" y="25"/>
                    <a:pt x="4787" y="25"/>
                    <a:pt x="4621" y="25"/>
                  </a:cubicBezTo>
                  <a:cubicBezTo>
                    <a:pt x="4513" y="1"/>
                    <a:pt x="4442" y="1"/>
                    <a:pt x="43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3250;p83">
              <a:extLst>
                <a:ext uri="{FF2B5EF4-FFF2-40B4-BE49-F238E27FC236}">
                  <a16:creationId xmlns:a16="http://schemas.microsoft.com/office/drawing/2014/main" id="{6FF13F85-D0C4-4662-937C-A74ED26755CF}"/>
                </a:ext>
              </a:extLst>
            </p:cNvPr>
            <p:cNvSpPr/>
            <p:nvPr/>
          </p:nvSpPr>
          <p:spPr>
            <a:xfrm>
              <a:off x="4948525" y="2536050"/>
              <a:ext cx="242900" cy="209425"/>
            </a:xfrm>
            <a:custGeom>
              <a:avLst/>
              <a:gdLst/>
              <a:ahLst/>
              <a:cxnLst/>
              <a:rect l="l" t="t" r="r" b="b"/>
              <a:pathLst>
                <a:path w="9716" h="8377" extrusionOk="0">
                  <a:moveTo>
                    <a:pt x="5930" y="814"/>
                  </a:moveTo>
                  <a:cubicBezTo>
                    <a:pt x="5942" y="814"/>
                    <a:pt x="5954" y="814"/>
                    <a:pt x="5954" y="826"/>
                  </a:cubicBezTo>
                  <a:cubicBezTo>
                    <a:pt x="5942" y="814"/>
                    <a:pt x="5930" y="814"/>
                    <a:pt x="5930" y="814"/>
                  </a:cubicBezTo>
                  <a:close/>
                  <a:moveTo>
                    <a:pt x="8763" y="2731"/>
                  </a:moveTo>
                  <a:lnTo>
                    <a:pt x="8763" y="2731"/>
                  </a:lnTo>
                  <a:cubicBezTo>
                    <a:pt x="8787" y="2743"/>
                    <a:pt x="8787" y="2767"/>
                    <a:pt x="8799" y="2779"/>
                  </a:cubicBezTo>
                  <a:cubicBezTo>
                    <a:pt x="8787" y="2767"/>
                    <a:pt x="8763" y="2743"/>
                    <a:pt x="8763" y="2731"/>
                  </a:cubicBezTo>
                  <a:close/>
                  <a:moveTo>
                    <a:pt x="7951" y="7291"/>
                  </a:moveTo>
                  <a:cubicBezTo>
                    <a:pt x="7930" y="7291"/>
                    <a:pt x="7929" y="7292"/>
                    <a:pt x="7918" y="7303"/>
                  </a:cubicBezTo>
                  <a:cubicBezTo>
                    <a:pt x="7918" y="7303"/>
                    <a:pt x="7929" y="7292"/>
                    <a:pt x="7951" y="7291"/>
                  </a:cubicBezTo>
                  <a:lnTo>
                    <a:pt x="7951" y="7291"/>
                  </a:lnTo>
                  <a:cubicBezTo>
                    <a:pt x="7951" y="7291"/>
                    <a:pt x="7951" y="7291"/>
                    <a:pt x="7951" y="7291"/>
                  </a:cubicBezTo>
                  <a:close/>
                  <a:moveTo>
                    <a:pt x="3728" y="0"/>
                  </a:moveTo>
                  <a:cubicBezTo>
                    <a:pt x="3545" y="0"/>
                    <a:pt x="3359" y="11"/>
                    <a:pt x="3167" y="29"/>
                  </a:cubicBezTo>
                  <a:cubicBezTo>
                    <a:pt x="2929" y="52"/>
                    <a:pt x="2679" y="88"/>
                    <a:pt x="2441" y="148"/>
                  </a:cubicBezTo>
                  <a:cubicBezTo>
                    <a:pt x="2191" y="207"/>
                    <a:pt x="1917" y="267"/>
                    <a:pt x="1679" y="362"/>
                  </a:cubicBezTo>
                  <a:cubicBezTo>
                    <a:pt x="1536" y="421"/>
                    <a:pt x="1465" y="588"/>
                    <a:pt x="1524" y="743"/>
                  </a:cubicBezTo>
                  <a:cubicBezTo>
                    <a:pt x="1570" y="853"/>
                    <a:pt x="1673" y="914"/>
                    <a:pt x="1789" y="914"/>
                  </a:cubicBezTo>
                  <a:cubicBezTo>
                    <a:pt x="1823" y="914"/>
                    <a:pt x="1858" y="909"/>
                    <a:pt x="1894" y="898"/>
                  </a:cubicBezTo>
                  <a:cubicBezTo>
                    <a:pt x="1977" y="874"/>
                    <a:pt x="2060" y="826"/>
                    <a:pt x="2144" y="814"/>
                  </a:cubicBezTo>
                  <a:lnTo>
                    <a:pt x="2275" y="767"/>
                  </a:lnTo>
                  <a:cubicBezTo>
                    <a:pt x="2810" y="624"/>
                    <a:pt x="3382" y="564"/>
                    <a:pt x="3941" y="564"/>
                  </a:cubicBezTo>
                  <a:cubicBezTo>
                    <a:pt x="4596" y="564"/>
                    <a:pt x="5239" y="648"/>
                    <a:pt x="5882" y="814"/>
                  </a:cubicBezTo>
                  <a:cubicBezTo>
                    <a:pt x="6406" y="957"/>
                    <a:pt x="6906" y="1160"/>
                    <a:pt x="7382" y="1433"/>
                  </a:cubicBezTo>
                  <a:cubicBezTo>
                    <a:pt x="7728" y="1648"/>
                    <a:pt x="8025" y="1886"/>
                    <a:pt x="8311" y="2148"/>
                  </a:cubicBezTo>
                  <a:lnTo>
                    <a:pt x="8263" y="2112"/>
                  </a:lnTo>
                  <a:lnTo>
                    <a:pt x="8263" y="2112"/>
                  </a:lnTo>
                  <a:cubicBezTo>
                    <a:pt x="8466" y="2315"/>
                    <a:pt x="8632" y="2541"/>
                    <a:pt x="8787" y="2791"/>
                  </a:cubicBezTo>
                  <a:cubicBezTo>
                    <a:pt x="8906" y="3017"/>
                    <a:pt x="9002" y="3255"/>
                    <a:pt x="9061" y="3505"/>
                  </a:cubicBezTo>
                  <a:cubicBezTo>
                    <a:pt x="9156" y="3898"/>
                    <a:pt x="9180" y="4291"/>
                    <a:pt x="9180" y="4684"/>
                  </a:cubicBezTo>
                  <a:cubicBezTo>
                    <a:pt x="9180" y="5053"/>
                    <a:pt x="9144" y="5422"/>
                    <a:pt x="9049" y="5803"/>
                  </a:cubicBezTo>
                  <a:cubicBezTo>
                    <a:pt x="8992" y="6010"/>
                    <a:pt x="8912" y="6228"/>
                    <a:pt x="8799" y="6436"/>
                  </a:cubicBezTo>
                  <a:lnTo>
                    <a:pt x="8799" y="6436"/>
                  </a:lnTo>
                  <a:cubicBezTo>
                    <a:pt x="8799" y="6435"/>
                    <a:pt x="8799" y="6434"/>
                    <a:pt x="8799" y="6434"/>
                  </a:cubicBezTo>
                  <a:lnTo>
                    <a:pt x="8799" y="6434"/>
                  </a:lnTo>
                  <a:cubicBezTo>
                    <a:pt x="8787" y="6434"/>
                    <a:pt x="8787" y="6458"/>
                    <a:pt x="8787" y="6458"/>
                  </a:cubicBezTo>
                  <a:cubicBezTo>
                    <a:pt x="8791" y="6451"/>
                    <a:pt x="8795" y="6444"/>
                    <a:pt x="8799" y="6436"/>
                  </a:cubicBezTo>
                  <a:lnTo>
                    <a:pt x="8799" y="6436"/>
                  </a:lnTo>
                  <a:cubicBezTo>
                    <a:pt x="8799" y="6442"/>
                    <a:pt x="8797" y="6458"/>
                    <a:pt x="8787" y="6458"/>
                  </a:cubicBezTo>
                  <a:cubicBezTo>
                    <a:pt x="8692" y="6617"/>
                    <a:pt x="8578" y="6756"/>
                    <a:pt x="8454" y="6894"/>
                  </a:cubicBezTo>
                  <a:lnTo>
                    <a:pt x="8454" y="6894"/>
                  </a:lnTo>
                  <a:cubicBezTo>
                    <a:pt x="8454" y="6893"/>
                    <a:pt x="8454" y="6890"/>
                    <a:pt x="8454" y="6887"/>
                  </a:cubicBezTo>
                  <a:lnTo>
                    <a:pt x="8454" y="6887"/>
                  </a:lnTo>
                  <a:lnTo>
                    <a:pt x="8442" y="6898"/>
                  </a:lnTo>
                  <a:cubicBezTo>
                    <a:pt x="8446" y="6898"/>
                    <a:pt x="8448" y="6898"/>
                    <a:pt x="8450" y="6898"/>
                  </a:cubicBezTo>
                  <a:lnTo>
                    <a:pt x="8450" y="6898"/>
                  </a:lnTo>
                  <a:cubicBezTo>
                    <a:pt x="8436" y="6914"/>
                    <a:pt x="8421" y="6930"/>
                    <a:pt x="8406" y="6946"/>
                  </a:cubicBezTo>
                  <a:cubicBezTo>
                    <a:pt x="8267" y="7075"/>
                    <a:pt x="8118" y="7184"/>
                    <a:pt x="7951" y="7291"/>
                  </a:cubicBezTo>
                  <a:lnTo>
                    <a:pt x="7951" y="7291"/>
                  </a:lnTo>
                  <a:cubicBezTo>
                    <a:pt x="7952" y="7291"/>
                    <a:pt x="7953" y="7291"/>
                    <a:pt x="7954" y="7291"/>
                  </a:cubicBezTo>
                  <a:cubicBezTo>
                    <a:pt x="7953" y="7291"/>
                    <a:pt x="7952" y="7291"/>
                    <a:pt x="7951" y="7291"/>
                  </a:cubicBezTo>
                  <a:lnTo>
                    <a:pt x="7951" y="7291"/>
                  </a:lnTo>
                  <a:cubicBezTo>
                    <a:pt x="7932" y="7303"/>
                    <a:pt x="7913" y="7315"/>
                    <a:pt x="7894" y="7327"/>
                  </a:cubicBezTo>
                  <a:cubicBezTo>
                    <a:pt x="7620" y="7482"/>
                    <a:pt x="7335" y="7589"/>
                    <a:pt x="7037" y="7660"/>
                  </a:cubicBezTo>
                  <a:cubicBezTo>
                    <a:pt x="6358" y="7827"/>
                    <a:pt x="5656" y="7863"/>
                    <a:pt x="4953" y="7863"/>
                  </a:cubicBezTo>
                  <a:cubicBezTo>
                    <a:pt x="4144" y="7863"/>
                    <a:pt x="3322" y="7803"/>
                    <a:pt x="2501" y="7779"/>
                  </a:cubicBezTo>
                  <a:cubicBezTo>
                    <a:pt x="2153" y="7763"/>
                    <a:pt x="1807" y="7749"/>
                    <a:pt x="1463" y="7749"/>
                  </a:cubicBezTo>
                  <a:cubicBezTo>
                    <a:pt x="1053" y="7749"/>
                    <a:pt x="646" y="7769"/>
                    <a:pt x="239" y="7827"/>
                  </a:cubicBezTo>
                  <a:cubicBezTo>
                    <a:pt x="108" y="7839"/>
                    <a:pt x="0" y="7970"/>
                    <a:pt x="12" y="8101"/>
                  </a:cubicBezTo>
                  <a:cubicBezTo>
                    <a:pt x="35" y="8225"/>
                    <a:pt x="154" y="8328"/>
                    <a:pt x="278" y="8328"/>
                  </a:cubicBezTo>
                  <a:cubicBezTo>
                    <a:pt x="285" y="8328"/>
                    <a:pt x="291" y="8328"/>
                    <a:pt x="298" y="8327"/>
                  </a:cubicBezTo>
                  <a:cubicBezTo>
                    <a:pt x="667" y="8268"/>
                    <a:pt x="1060" y="8256"/>
                    <a:pt x="1429" y="8256"/>
                  </a:cubicBezTo>
                  <a:cubicBezTo>
                    <a:pt x="2616" y="8256"/>
                    <a:pt x="3789" y="8377"/>
                    <a:pt x="4969" y="8377"/>
                  </a:cubicBezTo>
                  <a:cubicBezTo>
                    <a:pt x="5316" y="8377"/>
                    <a:pt x="5664" y="8366"/>
                    <a:pt x="6013" y="8339"/>
                  </a:cubicBezTo>
                  <a:cubicBezTo>
                    <a:pt x="6704" y="8280"/>
                    <a:pt x="7418" y="8149"/>
                    <a:pt x="8025" y="7839"/>
                  </a:cubicBezTo>
                  <a:cubicBezTo>
                    <a:pt x="8323" y="7684"/>
                    <a:pt x="8585" y="7494"/>
                    <a:pt x="8823" y="7256"/>
                  </a:cubicBezTo>
                  <a:cubicBezTo>
                    <a:pt x="9061" y="7018"/>
                    <a:pt x="9240" y="6720"/>
                    <a:pt x="9394" y="6422"/>
                  </a:cubicBezTo>
                  <a:cubicBezTo>
                    <a:pt x="9561" y="6065"/>
                    <a:pt x="9644" y="5660"/>
                    <a:pt x="9692" y="5279"/>
                  </a:cubicBezTo>
                  <a:cubicBezTo>
                    <a:pt x="9716" y="5053"/>
                    <a:pt x="9716" y="4827"/>
                    <a:pt x="9716" y="4612"/>
                  </a:cubicBezTo>
                  <a:cubicBezTo>
                    <a:pt x="9716" y="4339"/>
                    <a:pt x="9704" y="4077"/>
                    <a:pt x="9680" y="3815"/>
                  </a:cubicBezTo>
                  <a:cubicBezTo>
                    <a:pt x="9621" y="3374"/>
                    <a:pt x="9466" y="2946"/>
                    <a:pt x="9263" y="2553"/>
                  </a:cubicBezTo>
                  <a:cubicBezTo>
                    <a:pt x="9037" y="2172"/>
                    <a:pt x="8752" y="1826"/>
                    <a:pt x="8430" y="1529"/>
                  </a:cubicBezTo>
                  <a:cubicBezTo>
                    <a:pt x="8085" y="1231"/>
                    <a:pt x="7692" y="981"/>
                    <a:pt x="7299" y="767"/>
                  </a:cubicBezTo>
                  <a:cubicBezTo>
                    <a:pt x="6882" y="564"/>
                    <a:pt x="6418" y="398"/>
                    <a:pt x="5965" y="279"/>
                  </a:cubicBezTo>
                  <a:cubicBezTo>
                    <a:pt x="5299" y="100"/>
                    <a:pt x="4620" y="5"/>
                    <a:pt x="3929" y="5"/>
                  </a:cubicBezTo>
                  <a:cubicBezTo>
                    <a:pt x="3862" y="2"/>
                    <a:pt x="3795" y="0"/>
                    <a:pt x="372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3251;p83">
              <a:extLst>
                <a:ext uri="{FF2B5EF4-FFF2-40B4-BE49-F238E27FC236}">
                  <a16:creationId xmlns:a16="http://schemas.microsoft.com/office/drawing/2014/main" id="{251B69B3-C346-44B8-9E72-1B6B8765E451}"/>
                </a:ext>
              </a:extLst>
            </p:cNvPr>
            <p:cNvSpPr/>
            <p:nvPr/>
          </p:nvSpPr>
          <p:spPr>
            <a:xfrm>
              <a:off x="4955675" y="2598675"/>
              <a:ext cx="75025" cy="37250"/>
            </a:xfrm>
            <a:custGeom>
              <a:avLst/>
              <a:gdLst/>
              <a:ahLst/>
              <a:cxnLst/>
              <a:rect l="l" t="t" r="r" b="b"/>
              <a:pathLst>
                <a:path w="3001" h="1490" extrusionOk="0">
                  <a:moveTo>
                    <a:pt x="2215" y="0"/>
                  </a:moveTo>
                  <a:cubicBezTo>
                    <a:pt x="1905" y="24"/>
                    <a:pt x="1572" y="60"/>
                    <a:pt x="1262" y="179"/>
                  </a:cubicBezTo>
                  <a:lnTo>
                    <a:pt x="953" y="322"/>
                  </a:lnTo>
                  <a:cubicBezTo>
                    <a:pt x="834" y="381"/>
                    <a:pt x="715" y="452"/>
                    <a:pt x="607" y="536"/>
                  </a:cubicBezTo>
                  <a:cubicBezTo>
                    <a:pt x="405" y="691"/>
                    <a:pt x="226" y="893"/>
                    <a:pt x="72" y="1107"/>
                  </a:cubicBezTo>
                  <a:cubicBezTo>
                    <a:pt x="0" y="1226"/>
                    <a:pt x="24" y="1369"/>
                    <a:pt x="143" y="1453"/>
                  </a:cubicBezTo>
                  <a:cubicBezTo>
                    <a:pt x="184" y="1477"/>
                    <a:pt x="230" y="1489"/>
                    <a:pt x="275" y="1489"/>
                  </a:cubicBezTo>
                  <a:cubicBezTo>
                    <a:pt x="359" y="1489"/>
                    <a:pt x="442" y="1447"/>
                    <a:pt x="488" y="1369"/>
                  </a:cubicBezTo>
                  <a:cubicBezTo>
                    <a:pt x="524" y="1334"/>
                    <a:pt x="560" y="1274"/>
                    <a:pt x="607" y="1226"/>
                  </a:cubicBezTo>
                  <a:cubicBezTo>
                    <a:pt x="715" y="1107"/>
                    <a:pt x="834" y="1000"/>
                    <a:pt x="953" y="917"/>
                  </a:cubicBezTo>
                  <a:cubicBezTo>
                    <a:pt x="1092" y="824"/>
                    <a:pt x="1253" y="743"/>
                    <a:pt x="1415" y="684"/>
                  </a:cubicBezTo>
                  <a:lnTo>
                    <a:pt x="1415" y="684"/>
                  </a:lnTo>
                  <a:cubicBezTo>
                    <a:pt x="1402" y="687"/>
                    <a:pt x="1388" y="691"/>
                    <a:pt x="1381" y="691"/>
                  </a:cubicBezTo>
                  <a:cubicBezTo>
                    <a:pt x="1390" y="691"/>
                    <a:pt x="1407" y="684"/>
                    <a:pt x="1424" y="680"/>
                  </a:cubicBezTo>
                  <a:lnTo>
                    <a:pt x="1424" y="680"/>
                  </a:lnTo>
                  <a:cubicBezTo>
                    <a:pt x="1421" y="681"/>
                    <a:pt x="1418" y="682"/>
                    <a:pt x="1415" y="684"/>
                  </a:cubicBezTo>
                  <a:lnTo>
                    <a:pt x="1415" y="684"/>
                  </a:lnTo>
                  <a:cubicBezTo>
                    <a:pt x="1426" y="681"/>
                    <a:pt x="1436" y="679"/>
                    <a:pt x="1441" y="679"/>
                  </a:cubicBezTo>
                  <a:cubicBezTo>
                    <a:pt x="1435" y="679"/>
                    <a:pt x="1430" y="679"/>
                    <a:pt x="1424" y="680"/>
                  </a:cubicBezTo>
                  <a:lnTo>
                    <a:pt x="1424" y="680"/>
                  </a:lnTo>
                  <a:cubicBezTo>
                    <a:pt x="1426" y="680"/>
                    <a:pt x="1427" y="679"/>
                    <a:pt x="1429" y="679"/>
                  </a:cubicBezTo>
                  <a:cubicBezTo>
                    <a:pt x="1631" y="619"/>
                    <a:pt x="1846" y="572"/>
                    <a:pt x="2072" y="536"/>
                  </a:cubicBezTo>
                  <a:cubicBezTo>
                    <a:pt x="2159" y="531"/>
                    <a:pt x="2243" y="529"/>
                    <a:pt x="2326" y="529"/>
                  </a:cubicBezTo>
                  <a:cubicBezTo>
                    <a:pt x="2468" y="529"/>
                    <a:pt x="2607" y="537"/>
                    <a:pt x="2751" y="560"/>
                  </a:cubicBezTo>
                  <a:cubicBezTo>
                    <a:pt x="2757" y="560"/>
                    <a:pt x="2763" y="560"/>
                    <a:pt x="2769" y="560"/>
                  </a:cubicBezTo>
                  <a:cubicBezTo>
                    <a:pt x="2892" y="560"/>
                    <a:pt x="3001" y="446"/>
                    <a:pt x="3001" y="322"/>
                  </a:cubicBezTo>
                  <a:cubicBezTo>
                    <a:pt x="3001" y="262"/>
                    <a:pt x="2989" y="202"/>
                    <a:pt x="2941" y="143"/>
                  </a:cubicBezTo>
                  <a:cubicBezTo>
                    <a:pt x="2905" y="83"/>
                    <a:pt x="2846" y="60"/>
                    <a:pt x="2762" y="48"/>
                  </a:cubicBezTo>
                  <a:cubicBezTo>
                    <a:pt x="2584" y="24"/>
                    <a:pt x="2393" y="0"/>
                    <a:pt x="221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3252;p83">
              <a:extLst>
                <a:ext uri="{FF2B5EF4-FFF2-40B4-BE49-F238E27FC236}">
                  <a16:creationId xmlns:a16="http://schemas.microsoft.com/office/drawing/2014/main" id="{22B17ADA-91FE-495A-ADDD-2521620C7DF0}"/>
                </a:ext>
              </a:extLst>
            </p:cNvPr>
            <p:cNvSpPr/>
            <p:nvPr/>
          </p:nvSpPr>
          <p:spPr>
            <a:xfrm>
              <a:off x="3354875" y="2439125"/>
              <a:ext cx="89925" cy="22775"/>
            </a:xfrm>
            <a:custGeom>
              <a:avLst/>
              <a:gdLst/>
              <a:ahLst/>
              <a:cxnLst/>
              <a:rect l="l" t="t" r="r" b="b"/>
              <a:pathLst>
                <a:path w="3597" h="911" extrusionOk="0">
                  <a:moveTo>
                    <a:pt x="1632" y="0"/>
                  </a:moveTo>
                  <a:cubicBezTo>
                    <a:pt x="1429" y="12"/>
                    <a:pt x="1191" y="48"/>
                    <a:pt x="977" y="72"/>
                  </a:cubicBezTo>
                  <a:cubicBezTo>
                    <a:pt x="679" y="119"/>
                    <a:pt x="393" y="227"/>
                    <a:pt x="108" y="346"/>
                  </a:cubicBezTo>
                  <a:cubicBezTo>
                    <a:pt x="36" y="369"/>
                    <a:pt x="0" y="477"/>
                    <a:pt x="36" y="548"/>
                  </a:cubicBezTo>
                  <a:cubicBezTo>
                    <a:pt x="48" y="596"/>
                    <a:pt x="96" y="608"/>
                    <a:pt x="119" y="631"/>
                  </a:cubicBezTo>
                  <a:cubicBezTo>
                    <a:pt x="132" y="635"/>
                    <a:pt x="144" y="636"/>
                    <a:pt x="155" y="636"/>
                  </a:cubicBezTo>
                  <a:cubicBezTo>
                    <a:pt x="186" y="636"/>
                    <a:pt x="212" y="625"/>
                    <a:pt x="238" y="608"/>
                  </a:cubicBezTo>
                  <a:cubicBezTo>
                    <a:pt x="262" y="608"/>
                    <a:pt x="274" y="596"/>
                    <a:pt x="286" y="596"/>
                  </a:cubicBezTo>
                  <a:cubicBezTo>
                    <a:pt x="453" y="536"/>
                    <a:pt x="631" y="488"/>
                    <a:pt x="798" y="465"/>
                  </a:cubicBezTo>
                  <a:cubicBezTo>
                    <a:pt x="953" y="417"/>
                    <a:pt x="1131" y="405"/>
                    <a:pt x="1298" y="393"/>
                  </a:cubicBezTo>
                  <a:cubicBezTo>
                    <a:pt x="1376" y="381"/>
                    <a:pt x="1450" y="375"/>
                    <a:pt x="1524" y="375"/>
                  </a:cubicBezTo>
                  <a:cubicBezTo>
                    <a:pt x="1599" y="375"/>
                    <a:pt x="1673" y="381"/>
                    <a:pt x="1751" y="393"/>
                  </a:cubicBezTo>
                  <a:cubicBezTo>
                    <a:pt x="1893" y="393"/>
                    <a:pt x="2048" y="417"/>
                    <a:pt x="2179" y="429"/>
                  </a:cubicBezTo>
                  <a:cubicBezTo>
                    <a:pt x="2417" y="477"/>
                    <a:pt x="2644" y="548"/>
                    <a:pt x="2858" y="655"/>
                  </a:cubicBezTo>
                  <a:cubicBezTo>
                    <a:pt x="3001" y="715"/>
                    <a:pt x="3132" y="786"/>
                    <a:pt x="3263" y="881"/>
                  </a:cubicBezTo>
                  <a:cubicBezTo>
                    <a:pt x="3295" y="902"/>
                    <a:pt x="3331" y="911"/>
                    <a:pt x="3365" y="911"/>
                  </a:cubicBezTo>
                  <a:cubicBezTo>
                    <a:pt x="3432" y="911"/>
                    <a:pt x="3497" y="877"/>
                    <a:pt x="3537" y="822"/>
                  </a:cubicBezTo>
                  <a:cubicBezTo>
                    <a:pt x="3596" y="727"/>
                    <a:pt x="3560" y="608"/>
                    <a:pt x="3477" y="548"/>
                  </a:cubicBezTo>
                  <a:cubicBezTo>
                    <a:pt x="3239" y="405"/>
                    <a:pt x="2977" y="274"/>
                    <a:pt x="2727" y="179"/>
                  </a:cubicBezTo>
                  <a:cubicBezTo>
                    <a:pt x="2441" y="72"/>
                    <a:pt x="2132" y="36"/>
                    <a:pt x="1834" y="12"/>
                  </a:cubicBezTo>
                  <a:cubicBezTo>
                    <a:pt x="1762" y="12"/>
                    <a:pt x="1703" y="0"/>
                    <a:pt x="163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3253;p83">
              <a:extLst>
                <a:ext uri="{FF2B5EF4-FFF2-40B4-BE49-F238E27FC236}">
                  <a16:creationId xmlns:a16="http://schemas.microsoft.com/office/drawing/2014/main" id="{48321C97-DFAC-469C-9D3D-0DD71943220D}"/>
                </a:ext>
              </a:extLst>
            </p:cNvPr>
            <p:cNvSpPr/>
            <p:nvPr/>
          </p:nvSpPr>
          <p:spPr>
            <a:xfrm>
              <a:off x="3256050" y="2411150"/>
              <a:ext cx="44375" cy="181550"/>
            </a:xfrm>
            <a:custGeom>
              <a:avLst/>
              <a:gdLst/>
              <a:ahLst/>
              <a:cxnLst/>
              <a:rect l="l" t="t" r="r" b="b"/>
              <a:pathLst>
                <a:path w="1775" h="7262" extrusionOk="0">
                  <a:moveTo>
                    <a:pt x="608" y="1072"/>
                  </a:moveTo>
                  <a:lnTo>
                    <a:pt x="608" y="1072"/>
                  </a:lnTo>
                  <a:cubicBezTo>
                    <a:pt x="605" y="1086"/>
                    <a:pt x="603" y="1100"/>
                    <a:pt x="600" y="1114"/>
                  </a:cubicBezTo>
                  <a:lnTo>
                    <a:pt x="600" y="1114"/>
                  </a:lnTo>
                  <a:cubicBezTo>
                    <a:pt x="608" y="1104"/>
                    <a:pt x="608" y="1092"/>
                    <a:pt x="608" y="1072"/>
                  </a:cubicBezTo>
                  <a:close/>
                  <a:moveTo>
                    <a:pt x="703" y="0"/>
                  </a:moveTo>
                  <a:cubicBezTo>
                    <a:pt x="643" y="0"/>
                    <a:pt x="584" y="48"/>
                    <a:pt x="548" y="107"/>
                  </a:cubicBezTo>
                  <a:cubicBezTo>
                    <a:pt x="120" y="1286"/>
                    <a:pt x="0" y="2560"/>
                    <a:pt x="108" y="3798"/>
                  </a:cubicBezTo>
                  <a:cubicBezTo>
                    <a:pt x="131" y="4108"/>
                    <a:pt x="179" y="4429"/>
                    <a:pt x="239" y="4739"/>
                  </a:cubicBezTo>
                  <a:cubicBezTo>
                    <a:pt x="298" y="5048"/>
                    <a:pt x="381" y="5358"/>
                    <a:pt x="501" y="5679"/>
                  </a:cubicBezTo>
                  <a:cubicBezTo>
                    <a:pt x="608" y="5977"/>
                    <a:pt x="739" y="6251"/>
                    <a:pt x="905" y="6525"/>
                  </a:cubicBezTo>
                  <a:cubicBezTo>
                    <a:pt x="977" y="6644"/>
                    <a:pt x="1060" y="6751"/>
                    <a:pt x="1143" y="6870"/>
                  </a:cubicBezTo>
                  <a:cubicBezTo>
                    <a:pt x="1251" y="6989"/>
                    <a:pt x="1358" y="7108"/>
                    <a:pt x="1477" y="7203"/>
                  </a:cubicBezTo>
                  <a:cubicBezTo>
                    <a:pt x="1512" y="7239"/>
                    <a:pt x="1561" y="7262"/>
                    <a:pt x="1606" y="7262"/>
                  </a:cubicBezTo>
                  <a:cubicBezTo>
                    <a:pt x="1637" y="7262"/>
                    <a:pt x="1667" y="7251"/>
                    <a:pt x="1691" y="7227"/>
                  </a:cubicBezTo>
                  <a:cubicBezTo>
                    <a:pt x="1751" y="7168"/>
                    <a:pt x="1775" y="7061"/>
                    <a:pt x="1715" y="7001"/>
                  </a:cubicBezTo>
                  <a:cubicBezTo>
                    <a:pt x="1608" y="6882"/>
                    <a:pt x="1513" y="6751"/>
                    <a:pt x="1429" y="6632"/>
                  </a:cubicBezTo>
                  <a:cubicBezTo>
                    <a:pt x="1191" y="6251"/>
                    <a:pt x="1001" y="5870"/>
                    <a:pt x="846" y="5453"/>
                  </a:cubicBezTo>
                  <a:cubicBezTo>
                    <a:pt x="620" y="4810"/>
                    <a:pt x="501" y="4143"/>
                    <a:pt x="465" y="3453"/>
                  </a:cubicBezTo>
                  <a:lnTo>
                    <a:pt x="465" y="3501"/>
                  </a:lnTo>
                  <a:cubicBezTo>
                    <a:pt x="418" y="2694"/>
                    <a:pt x="463" y="1898"/>
                    <a:pt x="600" y="1114"/>
                  </a:cubicBezTo>
                  <a:lnTo>
                    <a:pt x="600" y="1114"/>
                  </a:lnTo>
                  <a:cubicBezTo>
                    <a:pt x="599" y="1116"/>
                    <a:pt x="597" y="1118"/>
                    <a:pt x="596" y="1119"/>
                  </a:cubicBezTo>
                  <a:cubicBezTo>
                    <a:pt x="655" y="810"/>
                    <a:pt x="739" y="512"/>
                    <a:pt x="846" y="214"/>
                  </a:cubicBezTo>
                  <a:cubicBezTo>
                    <a:pt x="882" y="143"/>
                    <a:pt x="834" y="36"/>
                    <a:pt x="739" y="24"/>
                  </a:cubicBezTo>
                  <a:cubicBezTo>
                    <a:pt x="727" y="24"/>
                    <a:pt x="715" y="0"/>
                    <a:pt x="70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3254;p83">
              <a:extLst>
                <a:ext uri="{FF2B5EF4-FFF2-40B4-BE49-F238E27FC236}">
                  <a16:creationId xmlns:a16="http://schemas.microsoft.com/office/drawing/2014/main" id="{6AFAC086-EED9-41F5-ACEF-BCD97BEC45E6}"/>
                </a:ext>
              </a:extLst>
            </p:cNvPr>
            <p:cNvSpPr/>
            <p:nvPr/>
          </p:nvSpPr>
          <p:spPr>
            <a:xfrm>
              <a:off x="3350100" y="2311100"/>
              <a:ext cx="106900" cy="87100"/>
            </a:xfrm>
            <a:custGeom>
              <a:avLst/>
              <a:gdLst/>
              <a:ahLst/>
              <a:cxnLst/>
              <a:rect l="l" t="t" r="r" b="b"/>
              <a:pathLst>
                <a:path w="4276" h="3484" extrusionOk="0">
                  <a:moveTo>
                    <a:pt x="751" y="3050"/>
                  </a:moveTo>
                  <a:cubicBezTo>
                    <a:pt x="753" y="3051"/>
                    <a:pt x="755" y="3052"/>
                    <a:pt x="758" y="3053"/>
                  </a:cubicBezTo>
                  <a:lnTo>
                    <a:pt x="758" y="3053"/>
                  </a:lnTo>
                  <a:cubicBezTo>
                    <a:pt x="756" y="3051"/>
                    <a:pt x="754" y="3050"/>
                    <a:pt x="751" y="3050"/>
                  </a:cubicBezTo>
                  <a:close/>
                  <a:moveTo>
                    <a:pt x="4040" y="0"/>
                  </a:moveTo>
                  <a:cubicBezTo>
                    <a:pt x="3952" y="0"/>
                    <a:pt x="3870" y="69"/>
                    <a:pt x="3870" y="168"/>
                  </a:cubicBezTo>
                  <a:cubicBezTo>
                    <a:pt x="3870" y="335"/>
                    <a:pt x="3858" y="490"/>
                    <a:pt x="3823" y="668"/>
                  </a:cubicBezTo>
                  <a:lnTo>
                    <a:pt x="3847" y="621"/>
                  </a:lnTo>
                  <a:lnTo>
                    <a:pt x="3847" y="621"/>
                  </a:lnTo>
                  <a:cubicBezTo>
                    <a:pt x="3787" y="942"/>
                    <a:pt x="3680" y="1216"/>
                    <a:pt x="3549" y="1502"/>
                  </a:cubicBezTo>
                  <a:cubicBezTo>
                    <a:pt x="3382" y="1811"/>
                    <a:pt x="3192" y="2109"/>
                    <a:pt x="2966" y="2371"/>
                  </a:cubicBezTo>
                  <a:cubicBezTo>
                    <a:pt x="2787" y="2561"/>
                    <a:pt x="2596" y="2740"/>
                    <a:pt x="2370" y="2907"/>
                  </a:cubicBezTo>
                  <a:lnTo>
                    <a:pt x="2382" y="2883"/>
                  </a:lnTo>
                  <a:lnTo>
                    <a:pt x="2382" y="2883"/>
                  </a:lnTo>
                  <a:cubicBezTo>
                    <a:pt x="2220" y="2987"/>
                    <a:pt x="2068" y="3081"/>
                    <a:pt x="1895" y="3140"/>
                  </a:cubicBezTo>
                  <a:lnTo>
                    <a:pt x="1895" y="3140"/>
                  </a:lnTo>
                  <a:cubicBezTo>
                    <a:pt x="1898" y="3137"/>
                    <a:pt x="1901" y="3131"/>
                    <a:pt x="1906" y="3121"/>
                  </a:cubicBezTo>
                  <a:lnTo>
                    <a:pt x="1906" y="3121"/>
                  </a:lnTo>
                  <a:cubicBezTo>
                    <a:pt x="1775" y="3169"/>
                    <a:pt x="1620" y="3204"/>
                    <a:pt x="1477" y="3216"/>
                  </a:cubicBezTo>
                  <a:cubicBezTo>
                    <a:pt x="1358" y="3216"/>
                    <a:pt x="1239" y="3216"/>
                    <a:pt x="1120" y="3181"/>
                  </a:cubicBezTo>
                  <a:cubicBezTo>
                    <a:pt x="992" y="3157"/>
                    <a:pt x="875" y="3111"/>
                    <a:pt x="758" y="3053"/>
                  </a:cubicBezTo>
                  <a:lnTo>
                    <a:pt x="758" y="3053"/>
                  </a:lnTo>
                  <a:cubicBezTo>
                    <a:pt x="761" y="3057"/>
                    <a:pt x="763" y="3064"/>
                    <a:pt x="767" y="3068"/>
                  </a:cubicBezTo>
                  <a:lnTo>
                    <a:pt x="767" y="3068"/>
                  </a:lnTo>
                  <a:cubicBezTo>
                    <a:pt x="638" y="2987"/>
                    <a:pt x="510" y="2905"/>
                    <a:pt x="394" y="2800"/>
                  </a:cubicBezTo>
                  <a:cubicBezTo>
                    <a:pt x="406" y="2800"/>
                    <a:pt x="406" y="2811"/>
                    <a:pt x="418" y="2811"/>
                  </a:cubicBezTo>
                  <a:lnTo>
                    <a:pt x="239" y="2633"/>
                  </a:lnTo>
                  <a:cubicBezTo>
                    <a:pt x="210" y="2611"/>
                    <a:pt x="173" y="2594"/>
                    <a:pt x="135" y="2594"/>
                  </a:cubicBezTo>
                  <a:cubicBezTo>
                    <a:pt x="110" y="2594"/>
                    <a:pt x="84" y="2602"/>
                    <a:pt x="60" y="2621"/>
                  </a:cubicBezTo>
                  <a:cubicBezTo>
                    <a:pt x="13" y="2669"/>
                    <a:pt x="1" y="2740"/>
                    <a:pt x="48" y="2800"/>
                  </a:cubicBezTo>
                  <a:cubicBezTo>
                    <a:pt x="227" y="3002"/>
                    <a:pt x="429" y="3169"/>
                    <a:pt x="691" y="3300"/>
                  </a:cubicBezTo>
                  <a:cubicBezTo>
                    <a:pt x="906" y="3431"/>
                    <a:pt x="1144" y="3466"/>
                    <a:pt x="1382" y="3478"/>
                  </a:cubicBezTo>
                  <a:cubicBezTo>
                    <a:pt x="1418" y="3482"/>
                    <a:pt x="1453" y="3483"/>
                    <a:pt x="1489" y="3483"/>
                  </a:cubicBezTo>
                  <a:cubicBezTo>
                    <a:pt x="1691" y="3483"/>
                    <a:pt x="1894" y="3428"/>
                    <a:pt x="2096" y="3347"/>
                  </a:cubicBezTo>
                  <a:cubicBezTo>
                    <a:pt x="2358" y="3264"/>
                    <a:pt x="2573" y="3109"/>
                    <a:pt x="2787" y="2966"/>
                  </a:cubicBezTo>
                  <a:cubicBezTo>
                    <a:pt x="2989" y="2811"/>
                    <a:pt x="3168" y="2621"/>
                    <a:pt x="3347" y="2430"/>
                  </a:cubicBezTo>
                  <a:cubicBezTo>
                    <a:pt x="3549" y="2204"/>
                    <a:pt x="3704" y="1966"/>
                    <a:pt x="3847" y="1716"/>
                  </a:cubicBezTo>
                  <a:cubicBezTo>
                    <a:pt x="4097" y="1252"/>
                    <a:pt x="4275" y="728"/>
                    <a:pt x="4263" y="192"/>
                  </a:cubicBezTo>
                  <a:cubicBezTo>
                    <a:pt x="4263" y="133"/>
                    <a:pt x="4239" y="85"/>
                    <a:pt x="4216" y="61"/>
                  </a:cubicBezTo>
                  <a:cubicBezTo>
                    <a:pt x="4180" y="25"/>
                    <a:pt x="4144" y="2"/>
                    <a:pt x="4085" y="2"/>
                  </a:cubicBezTo>
                  <a:lnTo>
                    <a:pt x="4061" y="2"/>
                  </a:lnTo>
                  <a:cubicBezTo>
                    <a:pt x="4054" y="1"/>
                    <a:pt x="4047" y="0"/>
                    <a:pt x="404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3255;p83">
              <a:extLst>
                <a:ext uri="{FF2B5EF4-FFF2-40B4-BE49-F238E27FC236}">
                  <a16:creationId xmlns:a16="http://schemas.microsoft.com/office/drawing/2014/main" id="{036BA906-6D52-4228-A3B8-F69C0468EDAD}"/>
                </a:ext>
              </a:extLst>
            </p:cNvPr>
            <p:cNvSpPr/>
            <p:nvPr/>
          </p:nvSpPr>
          <p:spPr>
            <a:xfrm>
              <a:off x="5081275" y="2545075"/>
              <a:ext cx="45875" cy="194600"/>
            </a:xfrm>
            <a:custGeom>
              <a:avLst/>
              <a:gdLst/>
              <a:ahLst/>
              <a:cxnLst/>
              <a:rect l="l" t="t" r="r" b="b"/>
              <a:pathLst>
                <a:path w="1835" h="7784" extrusionOk="0">
                  <a:moveTo>
                    <a:pt x="155" y="1"/>
                  </a:moveTo>
                  <a:cubicBezTo>
                    <a:pt x="120" y="1"/>
                    <a:pt x="96" y="25"/>
                    <a:pt x="60" y="49"/>
                  </a:cubicBezTo>
                  <a:cubicBezTo>
                    <a:pt x="1" y="108"/>
                    <a:pt x="1" y="180"/>
                    <a:pt x="48" y="239"/>
                  </a:cubicBezTo>
                  <a:cubicBezTo>
                    <a:pt x="108" y="334"/>
                    <a:pt x="167" y="406"/>
                    <a:pt x="227" y="501"/>
                  </a:cubicBezTo>
                  <a:cubicBezTo>
                    <a:pt x="524" y="942"/>
                    <a:pt x="751" y="1430"/>
                    <a:pt x="929" y="1930"/>
                  </a:cubicBezTo>
                  <a:cubicBezTo>
                    <a:pt x="1048" y="2263"/>
                    <a:pt x="1132" y="2620"/>
                    <a:pt x="1215" y="2977"/>
                  </a:cubicBezTo>
                  <a:cubicBezTo>
                    <a:pt x="1286" y="3370"/>
                    <a:pt x="1346" y="3751"/>
                    <a:pt x="1370" y="4144"/>
                  </a:cubicBezTo>
                  <a:cubicBezTo>
                    <a:pt x="1417" y="4871"/>
                    <a:pt x="1394" y="5621"/>
                    <a:pt x="1239" y="6347"/>
                  </a:cubicBezTo>
                  <a:cubicBezTo>
                    <a:pt x="1191" y="6549"/>
                    <a:pt x="1156" y="6764"/>
                    <a:pt x="1096" y="6954"/>
                  </a:cubicBezTo>
                  <a:cubicBezTo>
                    <a:pt x="1025" y="7168"/>
                    <a:pt x="977" y="7359"/>
                    <a:pt x="882" y="7561"/>
                  </a:cubicBezTo>
                  <a:cubicBezTo>
                    <a:pt x="846" y="7645"/>
                    <a:pt x="882" y="7728"/>
                    <a:pt x="941" y="7764"/>
                  </a:cubicBezTo>
                  <a:cubicBezTo>
                    <a:pt x="967" y="7777"/>
                    <a:pt x="999" y="7783"/>
                    <a:pt x="1031" y="7783"/>
                  </a:cubicBezTo>
                  <a:cubicBezTo>
                    <a:pt x="1089" y="7783"/>
                    <a:pt x="1149" y="7762"/>
                    <a:pt x="1179" y="7716"/>
                  </a:cubicBezTo>
                  <a:cubicBezTo>
                    <a:pt x="1239" y="7597"/>
                    <a:pt x="1310" y="7466"/>
                    <a:pt x="1370" y="7323"/>
                  </a:cubicBezTo>
                  <a:cubicBezTo>
                    <a:pt x="1453" y="7168"/>
                    <a:pt x="1513" y="7002"/>
                    <a:pt x="1548" y="6835"/>
                  </a:cubicBezTo>
                  <a:cubicBezTo>
                    <a:pt x="1644" y="6514"/>
                    <a:pt x="1703" y="6180"/>
                    <a:pt x="1751" y="5859"/>
                  </a:cubicBezTo>
                  <a:cubicBezTo>
                    <a:pt x="1834" y="5156"/>
                    <a:pt x="1810" y="4454"/>
                    <a:pt x="1703" y="3751"/>
                  </a:cubicBezTo>
                  <a:cubicBezTo>
                    <a:pt x="1608" y="3061"/>
                    <a:pt x="1429" y="2382"/>
                    <a:pt x="1179" y="1727"/>
                  </a:cubicBezTo>
                  <a:cubicBezTo>
                    <a:pt x="953" y="1132"/>
                    <a:pt x="644" y="561"/>
                    <a:pt x="251" y="49"/>
                  </a:cubicBezTo>
                  <a:cubicBezTo>
                    <a:pt x="227" y="25"/>
                    <a:pt x="191" y="1"/>
                    <a:pt x="15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3256;p83">
              <a:extLst>
                <a:ext uri="{FF2B5EF4-FFF2-40B4-BE49-F238E27FC236}">
                  <a16:creationId xmlns:a16="http://schemas.microsoft.com/office/drawing/2014/main" id="{5C7D1B98-F330-4170-B53B-BB9156F16F04}"/>
                </a:ext>
              </a:extLst>
            </p:cNvPr>
            <p:cNvSpPr/>
            <p:nvPr/>
          </p:nvSpPr>
          <p:spPr>
            <a:xfrm>
              <a:off x="4915175" y="2511075"/>
              <a:ext cx="91725" cy="34800"/>
            </a:xfrm>
            <a:custGeom>
              <a:avLst/>
              <a:gdLst/>
              <a:ahLst/>
              <a:cxnLst/>
              <a:rect l="l" t="t" r="r" b="b"/>
              <a:pathLst>
                <a:path w="3669" h="1392" extrusionOk="0">
                  <a:moveTo>
                    <a:pt x="123" y="0"/>
                  </a:moveTo>
                  <a:cubicBezTo>
                    <a:pt x="110" y="0"/>
                    <a:pt x="91" y="16"/>
                    <a:pt x="72" y="16"/>
                  </a:cubicBezTo>
                  <a:cubicBezTo>
                    <a:pt x="37" y="27"/>
                    <a:pt x="13" y="51"/>
                    <a:pt x="13" y="87"/>
                  </a:cubicBezTo>
                  <a:cubicBezTo>
                    <a:pt x="1" y="111"/>
                    <a:pt x="13" y="146"/>
                    <a:pt x="13" y="194"/>
                  </a:cubicBezTo>
                  <a:cubicBezTo>
                    <a:pt x="37" y="277"/>
                    <a:pt x="84" y="361"/>
                    <a:pt x="132" y="456"/>
                  </a:cubicBezTo>
                  <a:cubicBezTo>
                    <a:pt x="168" y="527"/>
                    <a:pt x="215" y="611"/>
                    <a:pt x="263" y="658"/>
                  </a:cubicBezTo>
                  <a:cubicBezTo>
                    <a:pt x="370" y="801"/>
                    <a:pt x="489" y="920"/>
                    <a:pt x="620" y="1016"/>
                  </a:cubicBezTo>
                  <a:cubicBezTo>
                    <a:pt x="751" y="1123"/>
                    <a:pt x="906" y="1194"/>
                    <a:pt x="1072" y="1254"/>
                  </a:cubicBezTo>
                  <a:cubicBezTo>
                    <a:pt x="1251" y="1337"/>
                    <a:pt x="1442" y="1361"/>
                    <a:pt x="1620" y="1385"/>
                  </a:cubicBezTo>
                  <a:cubicBezTo>
                    <a:pt x="1686" y="1389"/>
                    <a:pt x="1751" y="1392"/>
                    <a:pt x="1816" y="1392"/>
                  </a:cubicBezTo>
                  <a:cubicBezTo>
                    <a:pt x="1929" y="1392"/>
                    <a:pt x="2043" y="1384"/>
                    <a:pt x="2156" y="1361"/>
                  </a:cubicBezTo>
                  <a:cubicBezTo>
                    <a:pt x="2335" y="1349"/>
                    <a:pt x="2513" y="1301"/>
                    <a:pt x="2692" y="1242"/>
                  </a:cubicBezTo>
                  <a:cubicBezTo>
                    <a:pt x="2847" y="1182"/>
                    <a:pt x="3013" y="1111"/>
                    <a:pt x="3168" y="1016"/>
                  </a:cubicBezTo>
                  <a:cubicBezTo>
                    <a:pt x="3323" y="920"/>
                    <a:pt x="3478" y="801"/>
                    <a:pt x="3609" y="647"/>
                  </a:cubicBezTo>
                  <a:cubicBezTo>
                    <a:pt x="3644" y="623"/>
                    <a:pt x="3656" y="587"/>
                    <a:pt x="3668" y="539"/>
                  </a:cubicBezTo>
                  <a:cubicBezTo>
                    <a:pt x="3668" y="504"/>
                    <a:pt x="3656" y="456"/>
                    <a:pt x="3632" y="420"/>
                  </a:cubicBezTo>
                  <a:cubicBezTo>
                    <a:pt x="3600" y="388"/>
                    <a:pt x="3553" y="369"/>
                    <a:pt x="3507" y="369"/>
                  </a:cubicBezTo>
                  <a:cubicBezTo>
                    <a:pt x="3469" y="369"/>
                    <a:pt x="3433" y="382"/>
                    <a:pt x="3406" y="408"/>
                  </a:cubicBezTo>
                  <a:cubicBezTo>
                    <a:pt x="3299" y="516"/>
                    <a:pt x="3192" y="599"/>
                    <a:pt x="3073" y="682"/>
                  </a:cubicBezTo>
                  <a:cubicBezTo>
                    <a:pt x="3097" y="658"/>
                    <a:pt x="3108" y="658"/>
                    <a:pt x="3108" y="647"/>
                  </a:cubicBezTo>
                  <a:lnTo>
                    <a:pt x="3108" y="647"/>
                  </a:lnTo>
                  <a:cubicBezTo>
                    <a:pt x="2930" y="766"/>
                    <a:pt x="2751" y="861"/>
                    <a:pt x="2561" y="920"/>
                  </a:cubicBezTo>
                  <a:cubicBezTo>
                    <a:pt x="2358" y="980"/>
                    <a:pt x="2156" y="1016"/>
                    <a:pt x="1942" y="1051"/>
                  </a:cubicBezTo>
                  <a:cubicBezTo>
                    <a:pt x="1894" y="1054"/>
                    <a:pt x="1847" y="1056"/>
                    <a:pt x="1801" y="1056"/>
                  </a:cubicBezTo>
                  <a:cubicBezTo>
                    <a:pt x="1661" y="1056"/>
                    <a:pt x="1525" y="1042"/>
                    <a:pt x="1382" y="1016"/>
                  </a:cubicBezTo>
                  <a:cubicBezTo>
                    <a:pt x="1227" y="992"/>
                    <a:pt x="1084" y="932"/>
                    <a:pt x="930" y="873"/>
                  </a:cubicBezTo>
                  <a:cubicBezTo>
                    <a:pt x="811" y="813"/>
                    <a:pt x="715" y="742"/>
                    <a:pt x="608" y="647"/>
                  </a:cubicBezTo>
                  <a:lnTo>
                    <a:pt x="608" y="647"/>
                  </a:lnTo>
                  <a:lnTo>
                    <a:pt x="632" y="682"/>
                  </a:lnTo>
                  <a:cubicBezTo>
                    <a:pt x="549" y="599"/>
                    <a:pt x="477" y="516"/>
                    <a:pt x="418" y="408"/>
                  </a:cubicBezTo>
                  <a:cubicBezTo>
                    <a:pt x="334" y="301"/>
                    <a:pt x="299" y="182"/>
                    <a:pt x="251" y="63"/>
                  </a:cubicBezTo>
                  <a:cubicBezTo>
                    <a:pt x="239" y="39"/>
                    <a:pt x="203" y="4"/>
                    <a:pt x="180" y="4"/>
                  </a:cubicBezTo>
                  <a:lnTo>
                    <a:pt x="132" y="4"/>
                  </a:lnTo>
                  <a:cubicBezTo>
                    <a:pt x="130" y="1"/>
                    <a:pt x="127" y="0"/>
                    <a:pt x="12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3257;p83">
              <a:extLst>
                <a:ext uri="{FF2B5EF4-FFF2-40B4-BE49-F238E27FC236}">
                  <a16:creationId xmlns:a16="http://schemas.microsoft.com/office/drawing/2014/main" id="{4A5E392C-348A-4A58-B2A0-7F1DE3B18C95}"/>
                </a:ext>
              </a:extLst>
            </p:cNvPr>
            <p:cNvSpPr/>
            <p:nvPr/>
          </p:nvSpPr>
          <p:spPr>
            <a:xfrm>
              <a:off x="3928450" y="2976100"/>
              <a:ext cx="110450" cy="518325"/>
            </a:xfrm>
            <a:custGeom>
              <a:avLst/>
              <a:gdLst/>
              <a:ahLst/>
              <a:cxnLst/>
              <a:rect l="l" t="t" r="r" b="b"/>
              <a:pathLst>
                <a:path w="4418" h="20733" extrusionOk="0">
                  <a:moveTo>
                    <a:pt x="1623" y="18645"/>
                  </a:moveTo>
                  <a:lnTo>
                    <a:pt x="1623" y="18645"/>
                  </a:lnTo>
                  <a:cubicBezTo>
                    <a:pt x="1626" y="18653"/>
                    <a:pt x="1632" y="18661"/>
                    <a:pt x="1632" y="18669"/>
                  </a:cubicBezTo>
                  <a:cubicBezTo>
                    <a:pt x="1629" y="18661"/>
                    <a:pt x="1626" y="18653"/>
                    <a:pt x="1623" y="18645"/>
                  </a:cubicBezTo>
                  <a:close/>
                  <a:moveTo>
                    <a:pt x="4132" y="0"/>
                  </a:moveTo>
                  <a:cubicBezTo>
                    <a:pt x="4049" y="24"/>
                    <a:pt x="3965" y="72"/>
                    <a:pt x="3906" y="143"/>
                  </a:cubicBezTo>
                  <a:cubicBezTo>
                    <a:pt x="3299" y="1000"/>
                    <a:pt x="2775" y="1905"/>
                    <a:pt x="2334" y="2846"/>
                  </a:cubicBezTo>
                  <a:cubicBezTo>
                    <a:pt x="1846" y="3870"/>
                    <a:pt x="1429" y="4929"/>
                    <a:pt x="1084" y="6013"/>
                  </a:cubicBezTo>
                  <a:cubicBezTo>
                    <a:pt x="727" y="7144"/>
                    <a:pt x="453" y="8299"/>
                    <a:pt x="275" y="9477"/>
                  </a:cubicBezTo>
                  <a:cubicBezTo>
                    <a:pt x="84" y="10632"/>
                    <a:pt x="1" y="11823"/>
                    <a:pt x="1" y="13014"/>
                  </a:cubicBezTo>
                  <a:cubicBezTo>
                    <a:pt x="1" y="14383"/>
                    <a:pt x="144" y="15776"/>
                    <a:pt x="477" y="17097"/>
                  </a:cubicBezTo>
                  <a:cubicBezTo>
                    <a:pt x="632" y="17740"/>
                    <a:pt x="846" y="18360"/>
                    <a:pt x="1108" y="18955"/>
                  </a:cubicBezTo>
                  <a:cubicBezTo>
                    <a:pt x="1251" y="19241"/>
                    <a:pt x="1382" y="19538"/>
                    <a:pt x="1549" y="19800"/>
                  </a:cubicBezTo>
                  <a:cubicBezTo>
                    <a:pt x="1691" y="20086"/>
                    <a:pt x="1870" y="20336"/>
                    <a:pt x="2049" y="20610"/>
                  </a:cubicBezTo>
                  <a:cubicBezTo>
                    <a:pt x="2097" y="20682"/>
                    <a:pt x="2166" y="20732"/>
                    <a:pt x="2243" y="20732"/>
                  </a:cubicBezTo>
                  <a:cubicBezTo>
                    <a:pt x="2280" y="20732"/>
                    <a:pt x="2319" y="20720"/>
                    <a:pt x="2358" y="20693"/>
                  </a:cubicBezTo>
                  <a:cubicBezTo>
                    <a:pt x="2465" y="20634"/>
                    <a:pt x="2525" y="20491"/>
                    <a:pt x="2453" y="20384"/>
                  </a:cubicBezTo>
                  <a:cubicBezTo>
                    <a:pt x="2287" y="20122"/>
                    <a:pt x="2144" y="19836"/>
                    <a:pt x="2001" y="19550"/>
                  </a:cubicBezTo>
                  <a:cubicBezTo>
                    <a:pt x="1858" y="19253"/>
                    <a:pt x="1739" y="18943"/>
                    <a:pt x="1620" y="18633"/>
                  </a:cubicBezTo>
                  <a:lnTo>
                    <a:pt x="1620" y="18633"/>
                  </a:lnTo>
                  <a:cubicBezTo>
                    <a:pt x="1620" y="18635"/>
                    <a:pt x="1620" y="18638"/>
                    <a:pt x="1621" y="18640"/>
                  </a:cubicBezTo>
                  <a:lnTo>
                    <a:pt x="1621" y="18640"/>
                  </a:lnTo>
                  <a:cubicBezTo>
                    <a:pt x="1147" y="17361"/>
                    <a:pt x="855" y="16026"/>
                    <a:pt x="722" y="14667"/>
                  </a:cubicBezTo>
                  <a:lnTo>
                    <a:pt x="722" y="14667"/>
                  </a:lnTo>
                  <a:cubicBezTo>
                    <a:pt x="723" y="14672"/>
                    <a:pt x="725" y="14676"/>
                    <a:pt x="727" y="14681"/>
                  </a:cubicBezTo>
                  <a:cubicBezTo>
                    <a:pt x="548" y="12811"/>
                    <a:pt x="656" y="10918"/>
                    <a:pt x="965" y="9061"/>
                  </a:cubicBezTo>
                  <a:cubicBezTo>
                    <a:pt x="1322" y="6965"/>
                    <a:pt x="1941" y="4905"/>
                    <a:pt x="2834" y="2977"/>
                  </a:cubicBezTo>
                  <a:lnTo>
                    <a:pt x="2834" y="2989"/>
                  </a:lnTo>
                  <a:cubicBezTo>
                    <a:pt x="3275" y="2084"/>
                    <a:pt x="3763" y="1203"/>
                    <a:pt x="4346" y="381"/>
                  </a:cubicBezTo>
                  <a:cubicBezTo>
                    <a:pt x="4418" y="274"/>
                    <a:pt x="4370" y="95"/>
                    <a:pt x="4263" y="36"/>
                  </a:cubicBezTo>
                  <a:cubicBezTo>
                    <a:pt x="4227" y="12"/>
                    <a:pt x="4180" y="0"/>
                    <a:pt x="413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3258;p83">
              <a:extLst>
                <a:ext uri="{FF2B5EF4-FFF2-40B4-BE49-F238E27FC236}">
                  <a16:creationId xmlns:a16="http://schemas.microsoft.com/office/drawing/2014/main" id="{B12E5123-CF15-4C52-A0D5-B6EC0622EC3A}"/>
                </a:ext>
              </a:extLst>
            </p:cNvPr>
            <p:cNvSpPr/>
            <p:nvPr/>
          </p:nvSpPr>
          <p:spPr>
            <a:xfrm>
              <a:off x="3888275" y="2960275"/>
              <a:ext cx="110450" cy="529100"/>
            </a:xfrm>
            <a:custGeom>
              <a:avLst/>
              <a:gdLst/>
              <a:ahLst/>
              <a:cxnLst/>
              <a:rect l="l" t="t" r="r" b="b"/>
              <a:pathLst>
                <a:path w="4418" h="21164" extrusionOk="0">
                  <a:moveTo>
                    <a:pt x="3036" y="2826"/>
                  </a:moveTo>
                  <a:cubicBezTo>
                    <a:pt x="3036" y="2827"/>
                    <a:pt x="3035" y="2828"/>
                    <a:pt x="3035" y="2829"/>
                  </a:cubicBezTo>
                  <a:lnTo>
                    <a:pt x="3035" y="2829"/>
                  </a:lnTo>
                  <a:cubicBezTo>
                    <a:pt x="3035" y="2828"/>
                    <a:pt x="3036" y="2827"/>
                    <a:pt x="3036" y="2826"/>
                  </a:cubicBezTo>
                  <a:close/>
                  <a:moveTo>
                    <a:pt x="1131" y="8920"/>
                  </a:moveTo>
                  <a:cubicBezTo>
                    <a:pt x="1130" y="8929"/>
                    <a:pt x="1128" y="8939"/>
                    <a:pt x="1127" y="8948"/>
                  </a:cubicBezTo>
                  <a:lnTo>
                    <a:pt x="1127" y="8948"/>
                  </a:lnTo>
                  <a:cubicBezTo>
                    <a:pt x="1130" y="8939"/>
                    <a:pt x="1131" y="8930"/>
                    <a:pt x="1131" y="8920"/>
                  </a:cubicBezTo>
                  <a:close/>
                  <a:moveTo>
                    <a:pt x="4055" y="0"/>
                  </a:moveTo>
                  <a:cubicBezTo>
                    <a:pt x="3970" y="0"/>
                    <a:pt x="3888" y="46"/>
                    <a:pt x="3834" y="121"/>
                  </a:cubicBezTo>
                  <a:cubicBezTo>
                    <a:pt x="2477" y="2252"/>
                    <a:pt x="1512" y="4622"/>
                    <a:pt x="893" y="7062"/>
                  </a:cubicBezTo>
                  <a:cubicBezTo>
                    <a:pt x="250" y="9563"/>
                    <a:pt x="0" y="12182"/>
                    <a:pt x="215" y="14754"/>
                  </a:cubicBezTo>
                  <a:cubicBezTo>
                    <a:pt x="393" y="16933"/>
                    <a:pt x="917" y="19088"/>
                    <a:pt x="1917" y="21040"/>
                  </a:cubicBezTo>
                  <a:cubicBezTo>
                    <a:pt x="1958" y="21122"/>
                    <a:pt x="2037" y="21164"/>
                    <a:pt x="2121" y="21164"/>
                  </a:cubicBezTo>
                  <a:cubicBezTo>
                    <a:pt x="2160" y="21164"/>
                    <a:pt x="2201" y="21155"/>
                    <a:pt x="2239" y="21136"/>
                  </a:cubicBezTo>
                  <a:cubicBezTo>
                    <a:pt x="2298" y="21112"/>
                    <a:pt x="2334" y="21064"/>
                    <a:pt x="2358" y="21005"/>
                  </a:cubicBezTo>
                  <a:cubicBezTo>
                    <a:pt x="2382" y="20945"/>
                    <a:pt x="2382" y="20886"/>
                    <a:pt x="2346" y="20826"/>
                  </a:cubicBezTo>
                  <a:cubicBezTo>
                    <a:pt x="2239" y="20588"/>
                    <a:pt x="2155" y="20350"/>
                    <a:pt x="2060" y="20112"/>
                  </a:cubicBezTo>
                  <a:cubicBezTo>
                    <a:pt x="2049" y="20100"/>
                    <a:pt x="2048" y="20066"/>
                    <a:pt x="2048" y="20053"/>
                  </a:cubicBezTo>
                  <a:lnTo>
                    <a:pt x="2048" y="20053"/>
                  </a:lnTo>
                  <a:cubicBezTo>
                    <a:pt x="2048" y="20065"/>
                    <a:pt x="2049" y="20088"/>
                    <a:pt x="2060" y="20100"/>
                  </a:cubicBezTo>
                  <a:cubicBezTo>
                    <a:pt x="2060" y="20088"/>
                    <a:pt x="2048" y="20064"/>
                    <a:pt x="2048" y="20052"/>
                  </a:cubicBezTo>
                  <a:lnTo>
                    <a:pt x="2048" y="20052"/>
                  </a:lnTo>
                  <a:cubicBezTo>
                    <a:pt x="2048" y="20052"/>
                    <a:pt x="2048" y="20052"/>
                    <a:pt x="2048" y="20052"/>
                  </a:cubicBezTo>
                  <a:lnTo>
                    <a:pt x="2048" y="20064"/>
                  </a:lnTo>
                  <a:cubicBezTo>
                    <a:pt x="1751" y="19266"/>
                    <a:pt x="1501" y="18433"/>
                    <a:pt x="1310" y="17588"/>
                  </a:cubicBezTo>
                  <a:cubicBezTo>
                    <a:pt x="1096" y="16718"/>
                    <a:pt x="965" y="15837"/>
                    <a:pt x="870" y="14944"/>
                  </a:cubicBezTo>
                  <a:cubicBezTo>
                    <a:pt x="692" y="12954"/>
                    <a:pt x="797" y="10939"/>
                    <a:pt x="1127" y="8948"/>
                  </a:cubicBezTo>
                  <a:lnTo>
                    <a:pt x="1127" y="8948"/>
                  </a:lnTo>
                  <a:cubicBezTo>
                    <a:pt x="1123" y="8961"/>
                    <a:pt x="1117" y="8972"/>
                    <a:pt x="1113" y="8985"/>
                  </a:cubicBezTo>
                  <a:lnTo>
                    <a:pt x="1113" y="8985"/>
                  </a:lnTo>
                  <a:cubicBezTo>
                    <a:pt x="1493" y="6862"/>
                    <a:pt x="2118" y="4776"/>
                    <a:pt x="3035" y="2829"/>
                  </a:cubicBezTo>
                  <a:lnTo>
                    <a:pt x="3035" y="2829"/>
                  </a:lnTo>
                  <a:cubicBezTo>
                    <a:pt x="3029" y="2836"/>
                    <a:pt x="3013" y="2838"/>
                    <a:pt x="3013" y="2848"/>
                  </a:cubicBezTo>
                  <a:lnTo>
                    <a:pt x="3013" y="2848"/>
                  </a:lnTo>
                  <a:cubicBezTo>
                    <a:pt x="3013" y="2836"/>
                    <a:pt x="3036" y="2824"/>
                    <a:pt x="3036" y="2824"/>
                  </a:cubicBezTo>
                  <a:lnTo>
                    <a:pt x="3036" y="2824"/>
                  </a:lnTo>
                  <a:cubicBezTo>
                    <a:pt x="3036" y="2825"/>
                    <a:pt x="3036" y="2825"/>
                    <a:pt x="3036" y="2826"/>
                  </a:cubicBezTo>
                  <a:lnTo>
                    <a:pt x="3036" y="2826"/>
                  </a:lnTo>
                  <a:cubicBezTo>
                    <a:pt x="3040" y="2817"/>
                    <a:pt x="3044" y="2809"/>
                    <a:pt x="3048" y="2800"/>
                  </a:cubicBezTo>
                  <a:cubicBezTo>
                    <a:pt x="3429" y="2002"/>
                    <a:pt x="3846" y="1217"/>
                    <a:pt x="4322" y="455"/>
                  </a:cubicBezTo>
                  <a:cubicBezTo>
                    <a:pt x="4418" y="324"/>
                    <a:pt x="4370" y="145"/>
                    <a:pt x="4239" y="50"/>
                  </a:cubicBezTo>
                  <a:cubicBezTo>
                    <a:pt x="4191" y="26"/>
                    <a:pt x="4132" y="2"/>
                    <a:pt x="4084" y="2"/>
                  </a:cubicBezTo>
                  <a:cubicBezTo>
                    <a:pt x="4074" y="1"/>
                    <a:pt x="4065" y="0"/>
                    <a:pt x="405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3259;p83">
              <a:extLst>
                <a:ext uri="{FF2B5EF4-FFF2-40B4-BE49-F238E27FC236}">
                  <a16:creationId xmlns:a16="http://schemas.microsoft.com/office/drawing/2014/main" id="{FFCD4F23-9D53-463A-962B-4F4D7A85658A}"/>
                </a:ext>
              </a:extLst>
            </p:cNvPr>
            <p:cNvSpPr/>
            <p:nvPr/>
          </p:nvSpPr>
          <p:spPr>
            <a:xfrm>
              <a:off x="3902850" y="2768775"/>
              <a:ext cx="21750" cy="157100"/>
            </a:xfrm>
            <a:custGeom>
              <a:avLst/>
              <a:gdLst/>
              <a:ahLst/>
              <a:cxnLst/>
              <a:rect l="l" t="t" r="r" b="b"/>
              <a:pathLst>
                <a:path w="870" h="6284" extrusionOk="0">
                  <a:moveTo>
                    <a:pt x="647" y="0"/>
                  </a:moveTo>
                  <a:cubicBezTo>
                    <a:pt x="581" y="0"/>
                    <a:pt x="523" y="43"/>
                    <a:pt x="513" y="102"/>
                  </a:cubicBezTo>
                  <a:cubicBezTo>
                    <a:pt x="263" y="1114"/>
                    <a:pt x="84" y="2150"/>
                    <a:pt x="36" y="3185"/>
                  </a:cubicBezTo>
                  <a:cubicBezTo>
                    <a:pt x="1" y="3697"/>
                    <a:pt x="36" y="4197"/>
                    <a:pt x="96" y="4721"/>
                  </a:cubicBezTo>
                  <a:cubicBezTo>
                    <a:pt x="132" y="4983"/>
                    <a:pt x="191" y="5233"/>
                    <a:pt x="239" y="5507"/>
                  </a:cubicBezTo>
                  <a:cubicBezTo>
                    <a:pt x="298" y="5745"/>
                    <a:pt x="394" y="5983"/>
                    <a:pt x="489" y="6210"/>
                  </a:cubicBezTo>
                  <a:cubicBezTo>
                    <a:pt x="509" y="6259"/>
                    <a:pt x="570" y="6284"/>
                    <a:pt x="631" y="6284"/>
                  </a:cubicBezTo>
                  <a:cubicBezTo>
                    <a:pt x="643" y="6284"/>
                    <a:pt x="656" y="6283"/>
                    <a:pt x="668" y="6281"/>
                  </a:cubicBezTo>
                  <a:cubicBezTo>
                    <a:pt x="739" y="6269"/>
                    <a:pt x="810" y="6174"/>
                    <a:pt x="787" y="6090"/>
                  </a:cubicBezTo>
                  <a:cubicBezTo>
                    <a:pt x="596" y="5567"/>
                    <a:pt x="501" y="5031"/>
                    <a:pt x="441" y="4483"/>
                  </a:cubicBezTo>
                  <a:lnTo>
                    <a:pt x="441" y="4507"/>
                  </a:lnTo>
                  <a:cubicBezTo>
                    <a:pt x="334" y="3459"/>
                    <a:pt x="429" y="2400"/>
                    <a:pt x="608" y="1352"/>
                  </a:cubicBezTo>
                  <a:cubicBezTo>
                    <a:pt x="679" y="971"/>
                    <a:pt x="751" y="578"/>
                    <a:pt x="846" y="209"/>
                  </a:cubicBezTo>
                  <a:cubicBezTo>
                    <a:pt x="870" y="125"/>
                    <a:pt x="822" y="30"/>
                    <a:pt x="739" y="6"/>
                  </a:cubicBezTo>
                  <a:lnTo>
                    <a:pt x="691" y="6"/>
                  </a:lnTo>
                  <a:cubicBezTo>
                    <a:pt x="677" y="2"/>
                    <a:pt x="662" y="0"/>
                    <a:pt x="64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3260;p83">
              <a:extLst>
                <a:ext uri="{FF2B5EF4-FFF2-40B4-BE49-F238E27FC236}">
                  <a16:creationId xmlns:a16="http://schemas.microsoft.com/office/drawing/2014/main" id="{16EC5489-0FDF-4727-B5C3-ACCEF0D694A4}"/>
                </a:ext>
              </a:extLst>
            </p:cNvPr>
            <p:cNvSpPr/>
            <p:nvPr/>
          </p:nvSpPr>
          <p:spPr>
            <a:xfrm>
              <a:off x="4008225" y="2800475"/>
              <a:ext cx="20575" cy="181125"/>
            </a:xfrm>
            <a:custGeom>
              <a:avLst/>
              <a:gdLst/>
              <a:ahLst/>
              <a:cxnLst/>
              <a:rect l="l" t="t" r="r" b="b"/>
              <a:pathLst>
                <a:path w="823" h="7245" extrusionOk="0">
                  <a:moveTo>
                    <a:pt x="536" y="0"/>
                  </a:moveTo>
                  <a:cubicBezTo>
                    <a:pt x="513" y="12"/>
                    <a:pt x="501" y="12"/>
                    <a:pt x="465" y="24"/>
                  </a:cubicBezTo>
                  <a:cubicBezTo>
                    <a:pt x="441" y="48"/>
                    <a:pt x="393" y="84"/>
                    <a:pt x="393" y="120"/>
                  </a:cubicBezTo>
                  <a:cubicBezTo>
                    <a:pt x="286" y="679"/>
                    <a:pt x="203" y="1251"/>
                    <a:pt x="143" y="1810"/>
                  </a:cubicBezTo>
                  <a:cubicBezTo>
                    <a:pt x="84" y="2406"/>
                    <a:pt x="36" y="3001"/>
                    <a:pt x="24" y="3596"/>
                  </a:cubicBezTo>
                  <a:cubicBezTo>
                    <a:pt x="1" y="4180"/>
                    <a:pt x="36" y="4775"/>
                    <a:pt x="84" y="5358"/>
                  </a:cubicBezTo>
                  <a:cubicBezTo>
                    <a:pt x="143" y="5930"/>
                    <a:pt x="227" y="6513"/>
                    <a:pt x="393" y="7085"/>
                  </a:cubicBezTo>
                  <a:cubicBezTo>
                    <a:pt x="414" y="7178"/>
                    <a:pt x="498" y="7244"/>
                    <a:pt x="598" y="7244"/>
                  </a:cubicBezTo>
                  <a:cubicBezTo>
                    <a:pt x="613" y="7244"/>
                    <a:pt x="628" y="7243"/>
                    <a:pt x="644" y="7239"/>
                  </a:cubicBezTo>
                  <a:cubicBezTo>
                    <a:pt x="763" y="7216"/>
                    <a:pt x="822" y="7097"/>
                    <a:pt x="810" y="6989"/>
                  </a:cubicBezTo>
                  <a:cubicBezTo>
                    <a:pt x="751" y="6680"/>
                    <a:pt x="703" y="6370"/>
                    <a:pt x="644" y="6037"/>
                  </a:cubicBezTo>
                  <a:cubicBezTo>
                    <a:pt x="584" y="5704"/>
                    <a:pt x="560" y="5358"/>
                    <a:pt x="513" y="5001"/>
                  </a:cubicBezTo>
                  <a:cubicBezTo>
                    <a:pt x="441" y="4215"/>
                    <a:pt x="417" y="3406"/>
                    <a:pt x="441" y="2620"/>
                  </a:cubicBezTo>
                  <a:cubicBezTo>
                    <a:pt x="465" y="1834"/>
                    <a:pt x="536" y="1024"/>
                    <a:pt x="679" y="250"/>
                  </a:cubicBezTo>
                  <a:lnTo>
                    <a:pt x="679" y="262"/>
                  </a:lnTo>
                  <a:cubicBezTo>
                    <a:pt x="679" y="250"/>
                    <a:pt x="691" y="227"/>
                    <a:pt x="691" y="203"/>
                  </a:cubicBezTo>
                  <a:cubicBezTo>
                    <a:pt x="703" y="167"/>
                    <a:pt x="703" y="120"/>
                    <a:pt x="679" y="84"/>
                  </a:cubicBezTo>
                  <a:cubicBezTo>
                    <a:pt x="655" y="48"/>
                    <a:pt x="620" y="24"/>
                    <a:pt x="584" y="12"/>
                  </a:cubicBezTo>
                  <a:cubicBezTo>
                    <a:pt x="572" y="12"/>
                    <a:pt x="560" y="0"/>
                    <a:pt x="53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3261;p83">
              <a:extLst>
                <a:ext uri="{FF2B5EF4-FFF2-40B4-BE49-F238E27FC236}">
                  <a16:creationId xmlns:a16="http://schemas.microsoft.com/office/drawing/2014/main" id="{D7D92504-1492-4D16-8A77-79E6EA11255E}"/>
                </a:ext>
              </a:extLst>
            </p:cNvPr>
            <p:cNvSpPr/>
            <p:nvPr/>
          </p:nvSpPr>
          <p:spPr>
            <a:xfrm>
              <a:off x="4136275" y="2812950"/>
              <a:ext cx="19325" cy="176850"/>
            </a:xfrm>
            <a:custGeom>
              <a:avLst/>
              <a:gdLst/>
              <a:ahLst/>
              <a:cxnLst/>
              <a:rect l="l" t="t" r="r" b="b"/>
              <a:pathLst>
                <a:path w="773" h="7074" extrusionOk="0">
                  <a:moveTo>
                    <a:pt x="158" y="0"/>
                  </a:moveTo>
                  <a:cubicBezTo>
                    <a:pt x="80" y="0"/>
                    <a:pt x="0" y="68"/>
                    <a:pt x="22" y="156"/>
                  </a:cubicBezTo>
                  <a:cubicBezTo>
                    <a:pt x="46" y="1275"/>
                    <a:pt x="117" y="2371"/>
                    <a:pt x="165" y="3490"/>
                  </a:cubicBezTo>
                  <a:cubicBezTo>
                    <a:pt x="201" y="4026"/>
                    <a:pt x="213" y="4562"/>
                    <a:pt x="213" y="5109"/>
                  </a:cubicBezTo>
                  <a:cubicBezTo>
                    <a:pt x="213" y="5693"/>
                    <a:pt x="201" y="6252"/>
                    <a:pt x="177" y="6836"/>
                  </a:cubicBezTo>
                  <a:cubicBezTo>
                    <a:pt x="177" y="6967"/>
                    <a:pt x="284" y="7074"/>
                    <a:pt x="403" y="7074"/>
                  </a:cubicBezTo>
                  <a:cubicBezTo>
                    <a:pt x="463" y="7074"/>
                    <a:pt x="522" y="7062"/>
                    <a:pt x="570" y="7014"/>
                  </a:cubicBezTo>
                  <a:cubicBezTo>
                    <a:pt x="605" y="6967"/>
                    <a:pt x="641" y="6907"/>
                    <a:pt x="641" y="6848"/>
                  </a:cubicBezTo>
                  <a:cubicBezTo>
                    <a:pt x="772" y="5752"/>
                    <a:pt x="701" y="4621"/>
                    <a:pt x="605" y="3514"/>
                  </a:cubicBezTo>
                  <a:cubicBezTo>
                    <a:pt x="522" y="2407"/>
                    <a:pt x="391" y="1299"/>
                    <a:pt x="344" y="180"/>
                  </a:cubicBezTo>
                  <a:cubicBezTo>
                    <a:pt x="344" y="97"/>
                    <a:pt x="284" y="2"/>
                    <a:pt x="177" y="2"/>
                  </a:cubicBezTo>
                  <a:cubicBezTo>
                    <a:pt x="171" y="1"/>
                    <a:pt x="165" y="0"/>
                    <a:pt x="15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3262;p83">
              <a:extLst>
                <a:ext uri="{FF2B5EF4-FFF2-40B4-BE49-F238E27FC236}">
                  <a16:creationId xmlns:a16="http://schemas.microsoft.com/office/drawing/2014/main" id="{6628E011-33BB-4FDC-B7B2-702482AE4802}"/>
                </a:ext>
              </a:extLst>
            </p:cNvPr>
            <p:cNvSpPr/>
            <p:nvPr/>
          </p:nvSpPr>
          <p:spPr>
            <a:xfrm>
              <a:off x="4229375" y="2804950"/>
              <a:ext cx="24450" cy="131575"/>
            </a:xfrm>
            <a:custGeom>
              <a:avLst/>
              <a:gdLst/>
              <a:ahLst/>
              <a:cxnLst/>
              <a:rect l="l" t="t" r="r" b="b"/>
              <a:pathLst>
                <a:path w="978" h="5263" extrusionOk="0">
                  <a:moveTo>
                    <a:pt x="215" y="0"/>
                  </a:moveTo>
                  <a:cubicBezTo>
                    <a:pt x="191" y="12"/>
                    <a:pt x="180" y="12"/>
                    <a:pt x="168" y="24"/>
                  </a:cubicBezTo>
                  <a:cubicBezTo>
                    <a:pt x="60" y="60"/>
                    <a:pt x="1" y="167"/>
                    <a:pt x="25" y="250"/>
                  </a:cubicBezTo>
                  <a:cubicBezTo>
                    <a:pt x="215" y="976"/>
                    <a:pt x="334" y="1738"/>
                    <a:pt x="418" y="2488"/>
                  </a:cubicBezTo>
                  <a:cubicBezTo>
                    <a:pt x="453" y="2893"/>
                    <a:pt x="477" y="3322"/>
                    <a:pt x="489" y="3739"/>
                  </a:cubicBezTo>
                  <a:cubicBezTo>
                    <a:pt x="501" y="4167"/>
                    <a:pt x="489" y="4596"/>
                    <a:pt x="477" y="5024"/>
                  </a:cubicBezTo>
                  <a:cubicBezTo>
                    <a:pt x="477" y="5144"/>
                    <a:pt x="561" y="5251"/>
                    <a:pt x="691" y="5263"/>
                  </a:cubicBezTo>
                  <a:cubicBezTo>
                    <a:pt x="811" y="5263"/>
                    <a:pt x="918" y="5179"/>
                    <a:pt x="930" y="5048"/>
                  </a:cubicBezTo>
                  <a:cubicBezTo>
                    <a:pt x="977" y="4227"/>
                    <a:pt x="953" y="3405"/>
                    <a:pt x="858" y="2584"/>
                  </a:cubicBezTo>
                  <a:cubicBezTo>
                    <a:pt x="775" y="1774"/>
                    <a:pt x="608" y="953"/>
                    <a:pt x="394" y="143"/>
                  </a:cubicBezTo>
                  <a:cubicBezTo>
                    <a:pt x="382" y="60"/>
                    <a:pt x="299" y="0"/>
                    <a:pt x="21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3263;p83">
              <a:extLst>
                <a:ext uri="{FF2B5EF4-FFF2-40B4-BE49-F238E27FC236}">
                  <a16:creationId xmlns:a16="http://schemas.microsoft.com/office/drawing/2014/main" id="{E26422AE-25AC-45B9-A8F6-203962F9D727}"/>
                </a:ext>
              </a:extLst>
            </p:cNvPr>
            <p:cNvSpPr/>
            <p:nvPr/>
          </p:nvSpPr>
          <p:spPr>
            <a:xfrm>
              <a:off x="4323450" y="2805825"/>
              <a:ext cx="15800" cy="39325"/>
            </a:xfrm>
            <a:custGeom>
              <a:avLst/>
              <a:gdLst/>
              <a:ahLst/>
              <a:cxnLst/>
              <a:rect l="l" t="t" r="r" b="b"/>
              <a:pathLst>
                <a:path w="632" h="1573" extrusionOk="0">
                  <a:moveTo>
                    <a:pt x="179" y="1"/>
                  </a:moveTo>
                  <a:cubicBezTo>
                    <a:pt x="167" y="13"/>
                    <a:pt x="131" y="13"/>
                    <a:pt x="107" y="25"/>
                  </a:cubicBezTo>
                  <a:cubicBezTo>
                    <a:pt x="60" y="48"/>
                    <a:pt x="36" y="84"/>
                    <a:pt x="12" y="132"/>
                  </a:cubicBezTo>
                  <a:cubicBezTo>
                    <a:pt x="0" y="167"/>
                    <a:pt x="12" y="227"/>
                    <a:pt x="36" y="275"/>
                  </a:cubicBezTo>
                  <a:cubicBezTo>
                    <a:pt x="48" y="322"/>
                    <a:pt x="60" y="370"/>
                    <a:pt x="96" y="406"/>
                  </a:cubicBezTo>
                  <a:cubicBezTo>
                    <a:pt x="131" y="548"/>
                    <a:pt x="179" y="679"/>
                    <a:pt x="215" y="810"/>
                  </a:cubicBezTo>
                  <a:cubicBezTo>
                    <a:pt x="238" y="941"/>
                    <a:pt x="250" y="1096"/>
                    <a:pt x="274" y="1239"/>
                  </a:cubicBezTo>
                  <a:lnTo>
                    <a:pt x="274" y="1382"/>
                  </a:lnTo>
                  <a:cubicBezTo>
                    <a:pt x="274" y="1418"/>
                    <a:pt x="286" y="1465"/>
                    <a:pt x="310" y="1513"/>
                  </a:cubicBezTo>
                  <a:cubicBezTo>
                    <a:pt x="346" y="1537"/>
                    <a:pt x="393" y="1572"/>
                    <a:pt x="429" y="1572"/>
                  </a:cubicBezTo>
                  <a:cubicBezTo>
                    <a:pt x="524" y="1572"/>
                    <a:pt x="631" y="1501"/>
                    <a:pt x="631" y="1394"/>
                  </a:cubicBezTo>
                  <a:cubicBezTo>
                    <a:pt x="631" y="1168"/>
                    <a:pt x="596" y="965"/>
                    <a:pt x="548" y="739"/>
                  </a:cubicBezTo>
                  <a:cubicBezTo>
                    <a:pt x="512" y="525"/>
                    <a:pt x="429" y="322"/>
                    <a:pt x="346" y="108"/>
                  </a:cubicBezTo>
                  <a:cubicBezTo>
                    <a:pt x="310" y="48"/>
                    <a:pt x="250" y="1"/>
                    <a:pt x="1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3264;p83">
              <a:extLst>
                <a:ext uri="{FF2B5EF4-FFF2-40B4-BE49-F238E27FC236}">
                  <a16:creationId xmlns:a16="http://schemas.microsoft.com/office/drawing/2014/main" id="{C4206882-84E3-42A3-8561-D2056AD45DF0}"/>
                </a:ext>
              </a:extLst>
            </p:cNvPr>
            <p:cNvSpPr/>
            <p:nvPr/>
          </p:nvSpPr>
          <p:spPr>
            <a:xfrm>
              <a:off x="4624375" y="3140400"/>
              <a:ext cx="176825" cy="171900"/>
            </a:xfrm>
            <a:custGeom>
              <a:avLst/>
              <a:gdLst/>
              <a:ahLst/>
              <a:cxnLst/>
              <a:rect l="l" t="t" r="r" b="b"/>
              <a:pathLst>
                <a:path w="7073" h="6876" extrusionOk="0">
                  <a:moveTo>
                    <a:pt x="6882" y="0"/>
                  </a:moveTo>
                  <a:cubicBezTo>
                    <a:pt x="6882" y="48"/>
                    <a:pt x="6870" y="48"/>
                    <a:pt x="6847" y="48"/>
                  </a:cubicBezTo>
                  <a:cubicBezTo>
                    <a:pt x="6811" y="60"/>
                    <a:pt x="6787" y="96"/>
                    <a:pt x="6763" y="119"/>
                  </a:cubicBezTo>
                  <a:cubicBezTo>
                    <a:pt x="6632" y="334"/>
                    <a:pt x="6513" y="536"/>
                    <a:pt x="6358" y="750"/>
                  </a:cubicBezTo>
                  <a:lnTo>
                    <a:pt x="6358" y="739"/>
                  </a:lnTo>
                  <a:cubicBezTo>
                    <a:pt x="5954" y="1334"/>
                    <a:pt x="5513" y="1893"/>
                    <a:pt x="5037" y="2429"/>
                  </a:cubicBezTo>
                  <a:cubicBezTo>
                    <a:pt x="4525" y="2989"/>
                    <a:pt x="3989" y="3513"/>
                    <a:pt x="3430" y="4013"/>
                  </a:cubicBezTo>
                  <a:cubicBezTo>
                    <a:pt x="2358" y="4941"/>
                    <a:pt x="1227" y="5811"/>
                    <a:pt x="84" y="6656"/>
                  </a:cubicBezTo>
                  <a:cubicBezTo>
                    <a:pt x="24" y="6704"/>
                    <a:pt x="1" y="6775"/>
                    <a:pt x="48" y="6823"/>
                  </a:cubicBezTo>
                  <a:cubicBezTo>
                    <a:pt x="69" y="6857"/>
                    <a:pt x="106" y="6876"/>
                    <a:pt x="143" y="6876"/>
                  </a:cubicBezTo>
                  <a:cubicBezTo>
                    <a:pt x="169" y="6876"/>
                    <a:pt x="195" y="6866"/>
                    <a:pt x="215" y="6846"/>
                  </a:cubicBezTo>
                  <a:cubicBezTo>
                    <a:pt x="834" y="6394"/>
                    <a:pt x="1477" y="5918"/>
                    <a:pt x="2108" y="5442"/>
                  </a:cubicBezTo>
                  <a:cubicBezTo>
                    <a:pt x="2727" y="4941"/>
                    <a:pt x="3358" y="4453"/>
                    <a:pt x="3953" y="3918"/>
                  </a:cubicBezTo>
                  <a:cubicBezTo>
                    <a:pt x="5156" y="2846"/>
                    <a:pt x="6239" y="1643"/>
                    <a:pt x="7025" y="227"/>
                  </a:cubicBezTo>
                  <a:cubicBezTo>
                    <a:pt x="7073" y="155"/>
                    <a:pt x="7025" y="48"/>
                    <a:pt x="6954" y="24"/>
                  </a:cubicBezTo>
                  <a:cubicBezTo>
                    <a:pt x="6942" y="0"/>
                    <a:pt x="6906" y="0"/>
                    <a:pt x="688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3265;p83">
              <a:extLst>
                <a:ext uri="{FF2B5EF4-FFF2-40B4-BE49-F238E27FC236}">
                  <a16:creationId xmlns:a16="http://schemas.microsoft.com/office/drawing/2014/main" id="{4B33A281-43B4-4DA4-8187-967BAAF1802A}"/>
                </a:ext>
              </a:extLst>
            </p:cNvPr>
            <p:cNvSpPr/>
            <p:nvPr/>
          </p:nvSpPr>
          <p:spPr>
            <a:xfrm>
              <a:off x="4598475" y="3078475"/>
              <a:ext cx="158075" cy="157850"/>
            </a:xfrm>
            <a:custGeom>
              <a:avLst/>
              <a:gdLst/>
              <a:ahLst/>
              <a:cxnLst/>
              <a:rect l="l" t="t" r="r" b="b"/>
              <a:pathLst>
                <a:path w="6323" h="6314" extrusionOk="0">
                  <a:moveTo>
                    <a:pt x="6132" y="1"/>
                  </a:moveTo>
                  <a:cubicBezTo>
                    <a:pt x="6120" y="25"/>
                    <a:pt x="6097" y="25"/>
                    <a:pt x="6073" y="25"/>
                  </a:cubicBezTo>
                  <a:cubicBezTo>
                    <a:pt x="6025" y="37"/>
                    <a:pt x="6001" y="72"/>
                    <a:pt x="5966" y="120"/>
                  </a:cubicBezTo>
                  <a:cubicBezTo>
                    <a:pt x="5942" y="179"/>
                    <a:pt x="5894" y="239"/>
                    <a:pt x="5847" y="299"/>
                  </a:cubicBezTo>
                  <a:cubicBezTo>
                    <a:pt x="5609" y="632"/>
                    <a:pt x="5370" y="977"/>
                    <a:pt x="5120" y="1287"/>
                  </a:cubicBezTo>
                  <a:cubicBezTo>
                    <a:pt x="4835" y="1644"/>
                    <a:pt x="4525" y="2001"/>
                    <a:pt x="4215" y="2346"/>
                  </a:cubicBezTo>
                  <a:cubicBezTo>
                    <a:pt x="3573" y="3049"/>
                    <a:pt x="2882" y="3692"/>
                    <a:pt x="2191" y="4311"/>
                  </a:cubicBezTo>
                  <a:cubicBezTo>
                    <a:pt x="1429" y="4609"/>
                    <a:pt x="667" y="5609"/>
                    <a:pt x="72" y="6097"/>
                  </a:cubicBezTo>
                  <a:cubicBezTo>
                    <a:pt x="24" y="6144"/>
                    <a:pt x="1" y="6204"/>
                    <a:pt x="48" y="6264"/>
                  </a:cubicBezTo>
                  <a:cubicBezTo>
                    <a:pt x="63" y="6293"/>
                    <a:pt x="105" y="6313"/>
                    <a:pt x="143" y="6313"/>
                  </a:cubicBezTo>
                  <a:cubicBezTo>
                    <a:pt x="167" y="6313"/>
                    <a:pt x="189" y="6306"/>
                    <a:pt x="203" y="6287"/>
                  </a:cubicBezTo>
                  <a:lnTo>
                    <a:pt x="1810" y="5001"/>
                  </a:lnTo>
                  <a:cubicBezTo>
                    <a:pt x="2382" y="4537"/>
                    <a:pt x="2930" y="4061"/>
                    <a:pt x="3477" y="3549"/>
                  </a:cubicBezTo>
                  <a:cubicBezTo>
                    <a:pt x="4037" y="3049"/>
                    <a:pt x="4549" y="2525"/>
                    <a:pt x="5049" y="1965"/>
                  </a:cubicBezTo>
                  <a:cubicBezTo>
                    <a:pt x="5263" y="1692"/>
                    <a:pt x="5489" y="1430"/>
                    <a:pt x="5704" y="1144"/>
                  </a:cubicBezTo>
                  <a:cubicBezTo>
                    <a:pt x="5906" y="858"/>
                    <a:pt x="6097" y="560"/>
                    <a:pt x="6275" y="251"/>
                  </a:cubicBezTo>
                  <a:cubicBezTo>
                    <a:pt x="6323" y="156"/>
                    <a:pt x="6275" y="60"/>
                    <a:pt x="6204" y="13"/>
                  </a:cubicBezTo>
                  <a:cubicBezTo>
                    <a:pt x="6180" y="1"/>
                    <a:pt x="6156" y="1"/>
                    <a:pt x="613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3266;p83">
              <a:extLst>
                <a:ext uri="{FF2B5EF4-FFF2-40B4-BE49-F238E27FC236}">
                  <a16:creationId xmlns:a16="http://schemas.microsoft.com/office/drawing/2014/main" id="{4351A9B6-13CD-421E-9535-A668B8D4DC0B}"/>
                </a:ext>
              </a:extLst>
            </p:cNvPr>
            <p:cNvSpPr/>
            <p:nvPr/>
          </p:nvSpPr>
          <p:spPr>
            <a:xfrm>
              <a:off x="4572275" y="3027875"/>
              <a:ext cx="128925" cy="131275"/>
            </a:xfrm>
            <a:custGeom>
              <a:avLst/>
              <a:gdLst/>
              <a:ahLst/>
              <a:cxnLst/>
              <a:rect l="l" t="t" r="r" b="b"/>
              <a:pathLst>
                <a:path w="5157" h="5251" extrusionOk="0">
                  <a:moveTo>
                    <a:pt x="4978" y="1"/>
                  </a:moveTo>
                  <a:cubicBezTo>
                    <a:pt x="4906" y="13"/>
                    <a:pt x="4859" y="25"/>
                    <a:pt x="4823" y="72"/>
                  </a:cubicBezTo>
                  <a:cubicBezTo>
                    <a:pt x="4466" y="513"/>
                    <a:pt x="4097" y="953"/>
                    <a:pt x="3716" y="1382"/>
                  </a:cubicBezTo>
                  <a:cubicBezTo>
                    <a:pt x="3323" y="1799"/>
                    <a:pt x="2918" y="2203"/>
                    <a:pt x="2525" y="2584"/>
                  </a:cubicBezTo>
                  <a:cubicBezTo>
                    <a:pt x="2120" y="2989"/>
                    <a:pt x="1704" y="3370"/>
                    <a:pt x="1299" y="3763"/>
                  </a:cubicBezTo>
                  <a:cubicBezTo>
                    <a:pt x="870" y="4180"/>
                    <a:pt x="453" y="4597"/>
                    <a:pt x="49" y="5037"/>
                  </a:cubicBezTo>
                  <a:cubicBezTo>
                    <a:pt x="1" y="5085"/>
                    <a:pt x="1" y="5180"/>
                    <a:pt x="60" y="5216"/>
                  </a:cubicBezTo>
                  <a:cubicBezTo>
                    <a:pt x="83" y="5238"/>
                    <a:pt x="113" y="5250"/>
                    <a:pt x="144" y="5250"/>
                  </a:cubicBezTo>
                  <a:cubicBezTo>
                    <a:pt x="179" y="5250"/>
                    <a:pt x="214" y="5235"/>
                    <a:pt x="239" y="5204"/>
                  </a:cubicBezTo>
                  <a:cubicBezTo>
                    <a:pt x="1013" y="4370"/>
                    <a:pt x="1858" y="3608"/>
                    <a:pt x="2692" y="2834"/>
                  </a:cubicBezTo>
                  <a:cubicBezTo>
                    <a:pt x="3108" y="2453"/>
                    <a:pt x="3525" y="2061"/>
                    <a:pt x="3930" y="1668"/>
                  </a:cubicBezTo>
                  <a:cubicBezTo>
                    <a:pt x="4347" y="1227"/>
                    <a:pt x="4763" y="787"/>
                    <a:pt x="5109" y="298"/>
                  </a:cubicBezTo>
                  <a:cubicBezTo>
                    <a:pt x="5133" y="251"/>
                    <a:pt x="5156" y="215"/>
                    <a:pt x="5156" y="156"/>
                  </a:cubicBezTo>
                  <a:cubicBezTo>
                    <a:pt x="5156" y="120"/>
                    <a:pt x="5121" y="72"/>
                    <a:pt x="5097" y="37"/>
                  </a:cubicBezTo>
                  <a:cubicBezTo>
                    <a:pt x="5061" y="13"/>
                    <a:pt x="5013" y="1"/>
                    <a:pt x="497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3267;p83">
              <a:extLst>
                <a:ext uri="{FF2B5EF4-FFF2-40B4-BE49-F238E27FC236}">
                  <a16:creationId xmlns:a16="http://schemas.microsoft.com/office/drawing/2014/main" id="{9D5A4680-034B-4044-9DF5-4B71AA6D7392}"/>
                </a:ext>
              </a:extLst>
            </p:cNvPr>
            <p:cNvSpPr/>
            <p:nvPr/>
          </p:nvSpPr>
          <p:spPr>
            <a:xfrm>
              <a:off x="4523175" y="2980850"/>
              <a:ext cx="125925" cy="111200"/>
            </a:xfrm>
            <a:custGeom>
              <a:avLst/>
              <a:gdLst/>
              <a:ahLst/>
              <a:cxnLst/>
              <a:rect l="l" t="t" r="r" b="b"/>
              <a:pathLst>
                <a:path w="5037" h="4448" extrusionOk="0">
                  <a:moveTo>
                    <a:pt x="4834" y="1"/>
                  </a:moveTo>
                  <a:cubicBezTo>
                    <a:pt x="4811" y="13"/>
                    <a:pt x="4763" y="24"/>
                    <a:pt x="4727" y="72"/>
                  </a:cubicBezTo>
                  <a:cubicBezTo>
                    <a:pt x="4346" y="477"/>
                    <a:pt x="3965" y="894"/>
                    <a:pt x="3572" y="1287"/>
                  </a:cubicBezTo>
                  <a:cubicBezTo>
                    <a:pt x="3156" y="1715"/>
                    <a:pt x="2727" y="2120"/>
                    <a:pt x="2286" y="2513"/>
                  </a:cubicBezTo>
                  <a:lnTo>
                    <a:pt x="2298" y="2501"/>
                  </a:lnTo>
                  <a:lnTo>
                    <a:pt x="2298" y="2501"/>
                  </a:lnTo>
                  <a:cubicBezTo>
                    <a:pt x="1596" y="3132"/>
                    <a:pt x="846" y="3703"/>
                    <a:pt x="72" y="4227"/>
                  </a:cubicBezTo>
                  <a:cubicBezTo>
                    <a:pt x="12" y="4275"/>
                    <a:pt x="0" y="4346"/>
                    <a:pt x="48" y="4394"/>
                  </a:cubicBezTo>
                  <a:cubicBezTo>
                    <a:pt x="76" y="4429"/>
                    <a:pt x="112" y="4447"/>
                    <a:pt x="146" y="4447"/>
                  </a:cubicBezTo>
                  <a:cubicBezTo>
                    <a:pt x="171" y="4447"/>
                    <a:pt x="195" y="4438"/>
                    <a:pt x="215" y="4418"/>
                  </a:cubicBezTo>
                  <a:cubicBezTo>
                    <a:pt x="643" y="4144"/>
                    <a:pt x="1072" y="3823"/>
                    <a:pt x="1501" y="3513"/>
                  </a:cubicBezTo>
                  <a:cubicBezTo>
                    <a:pt x="1941" y="3203"/>
                    <a:pt x="2358" y="2858"/>
                    <a:pt x="2751" y="2513"/>
                  </a:cubicBezTo>
                  <a:cubicBezTo>
                    <a:pt x="3156" y="2191"/>
                    <a:pt x="3548" y="1834"/>
                    <a:pt x="3918" y="1465"/>
                  </a:cubicBezTo>
                  <a:cubicBezTo>
                    <a:pt x="4287" y="1084"/>
                    <a:pt x="4644" y="703"/>
                    <a:pt x="4977" y="286"/>
                  </a:cubicBezTo>
                  <a:cubicBezTo>
                    <a:pt x="5037" y="215"/>
                    <a:pt x="5037" y="108"/>
                    <a:pt x="4953" y="48"/>
                  </a:cubicBezTo>
                  <a:cubicBezTo>
                    <a:pt x="4930" y="13"/>
                    <a:pt x="4882" y="1"/>
                    <a:pt x="483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3268;p83">
              <a:extLst>
                <a:ext uri="{FF2B5EF4-FFF2-40B4-BE49-F238E27FC236}">
                  <a16:creationId xmlns:a16="http://schemas.microsoft.com/office/drawing/2014/main" id="{A120FBDC-91A3-4044-9868-7ED36051151A}"/>
                </a:ext>
              </a:extLst>
            </p:cNvPr>
            <p:cNvSpPr/>
            <p:nvPr/>
          </p:nvSpPr>
          <p:spPr>
            <a:xfrm>
              <a:off x="4554725" y="3369600"/>
              <a:ext cx="220000" cy="89975"/>
            </a:xfrm>
            <a:custGeom>
              <a:avLst/>
              <a:gdLst/>
              <a:ahLst/>
              <a:cxnLst/>
              <a:rect l="l" t="t" r="r" b="b"/>
              <a:pathLst>
                <a:path w="8800" h="3599" extrusionOk="0">
                  <a:moveTo>
                    <a:pt x="8632" y="0"/>
                  </a:moveTo>
                  <a:cubicBezTo>
                    <a:pt x="8585" y="24"/>
                    <a:pt x="8549" y="36"/>
                    <a:pt x="8525" y="48"/>
                  </a:cubicBezTo>
                  <a:cubicBezTo>
                    <a:pt x="7954" y="476"/>
                    <a:pt x="7347" y="869"/>
                    <a:pt x="6704" y="1191"/>
                  </a:cubicBezTo>
                  <a:lnTo>
                    <a:pt x="6716" y="1191"/>
                  </a:lnTo>
                  <a:cubicBezTo>
                    <a:pt x="5025" y="2048"/>
                    <a:pt x="3191" y="2560"/>
                    <a:pt x="1346" y="2965"/>
                  </a:cubicBezTo>
                  <a:lnTo>
                    <a:pt x="1393" y="2953"/>
                  </a:lnTo>
                  <a:lnTo>
                    <a:pt x="1393" y="2953"/>
                  </a:lnTo>
                  <a:cubicBezTo>
                    <a:pt x="989" y="3036"/>
                    <a:pt x="608" y="3120"/>
                    <a:pt x="203" y="3191"/>
                  </a:cubicBezTo>
                  <a:cubicBezTo>
                    <a:pt x="143" y="3203"/>
                    <a:pt x="96" y="3215"/>
                    <a:pt x="60" y="3262"/>
                  </a:cubicBezTo>
                  <a:cubicBezTo>
                    <a:pt x="36" y="3310"/>
                    <a:pt x="0" y="3370"/>
                    <a:pt x="24" y="3417"/>
                  </a:cubicBezTo>
                  <a:cubicBezTo>
                    <a:pt x="24" y="3453"/>
                    <a:pt x="48" y="3513"/>
                    <a:pt x="96" y="3548"/>
                  </a:cubicBezTo>
                  <a:cubicBezTo>
                    <a:pt x="137" y="3569"/>
                    <a:pt x="187" y="3598"/>
                    <a:pt x="230" y="3598"/>
                  </a:cubicBezTo>
                  <a:cubicBezTo>
                    <a:pt x="237" y="3598"/>
                    <a:pt x="244" y="3597"/>
                    <a:pt x="250" y="3596"/>
                  </a:cubicBezTo>
                  <a:cubicBezTo>
                    <a:pt x="1763" y="3310"/>
                    <a:pt x="3287" y="2965"/>
                    <a:pt x="4739" y="2453"/>
                  </a:cubicBezTo>
                  <a:cubicBezTo>
                    <a:pt x="5489" y="2203"/>
                    <a:pt x="6216" y="1893"/>
                    <a:pt x="6906" y="1536"/>
                  </a:cubicBezTo>
                  <a:cubicBezTo>
                    <a:pt x="7239" y="1357"/>
                    <a:pt x="7573" y="1179"/>
                    <a:pt x="7870" y="965"/>
                  </a:cubicBezTo>
                  <a:cubicBezTo>
                    <a:pt x="8025" y="869"/>
                    <a:pt x="8192" y="750"/>
                    <a:pt x="8347" y="631"/>
                  </a:cubicBezTo>
                  <a:cubicBezTo>
                    <a:pt x="8490" y="524"/>
                    <a:pt x="8621" y="393"/>
                    <a:pt x="8763" y="274"/>
                  </a:cubicBezTo>
                  <a:cubicBezTo>
                    <a:pt x="8799" y="226"/>
                    <a:pt x="8799" y="143"/>
                    <a:pt x="8775" y="84"/>
                  </a:cubicBezTo>
                  <a:cubicBezTo>
                    <a:pt x="8740" y="36"/>
                    <a:pt x="8680" y="0"/>
                    <a:pt x="863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3269;p83">
              <a:extLst>
                <a:ext uri="{FF2B5EF4-FFF2-40B4-BE49-F238E27FC236}">
                  <a16:creationId xmlns:a16="http://schemas.microsoft.com/office/drawing/2014/main" id="{0E544515-332D-486E-BAF8-A1F685460A7D}"/>
                </a:ext>
              </a:extLst>
            </p:cNvPr>
            <p:cNvSpPr/>
            <p:nvPr/>
          </p:nvSpPr>
          <p:spPr>
            <a:xfrm>
              <a:off x="4537150" y="3338350"/>
              <a:ext cx="115525" cy="49600"/>
            </a:xfrm>
            <a:custGeom>
              <a:avLst/>
              <a:gdLst/>
              <a:ahLst/>
              <a:cxnLst/>
              <a:rect l="l" t="t" r="r" b="b"/>
              <a:pathLst>
                <a:path w="4621" h="1984" extrusionOk="0">
                  <a:moveTo>
                    <a:pt x="3692" y="429"/>
                  </a:moveTo>
                  <a:cubicBezTo>
                    <a:pt x="3681" y="429"/>
                    <a:pt x="3675" y="434"/>
                    <a:pt x="3670" y="439"/>
                  </a:cubicBezTo>
                  <a:lnTo>
                    <a:pt x="3670" y="439"/>
                  </a:lnTo>
                  <a:cubicBezTo>
                    <a:pt x="3678" y="436"/>
                    <a:pt x="3685" y="432"/>
                    <a:pt x="3692" y="429"/>
                  </a:cubicBezTo>
                  <a:close/>
                  <a:moveTo>
                    <a:pt x="4490" y="0"/>
                  </a:moveTo>
                  <a:cubicBezTo>
                    <a:pt x="4466" y="0"/>
                    <a:pt x="4442" y="24"/>
                    <a:pt x="4418" y="36"/>
                  </a:cubicBezTo>
                  <a:cubicBezTo>
                    <a:pt x="4159" y="177"/>
                    <a:pt x="3911" y="319"/>
                    <a:pt x="3664" y="449"/>
                  </a:cubicBezTo>
                  <a:lnTo>
                    <a:pt x="3664" y="449"/>
                  </a:lnTo>
                  <a:cubicBezTo>
                    <a:pt x="3666" y="446"/>
                    <a:pt x="3668" y="443"/>
                    <a:pt x="3670" y="439"/>
                  </a:cubicBezTo>
                  <a:lnTo>
                    <a:pt x="3670" y="439"/>
                  </a:lnTo>
                  <a:cubicBezTo>
                    <a:pt x="2522" y="1017"/>
                    <a:pt x="1315" y="1419"/>
                    <a:pt x="84" y="1762"/>
                  </a:cubicBezTo>
                  <a:cubicBezTo>
                    <a:pt x="25" y="1774"/>
                    <a:pt x="1" y="1845"/>
                    <a:pt x="13" y="1905"/>
                  </a:cubicBezTo>
                  <a:cubicBezTo>
                    <a:pt x="32" y="1952"/>
                    <a:pt x="72" y="1984"/>
                    <a:pt x="118" y="1984"/>
                  </a:cubicBezTo>
                  <a:cubicBezTo>
                    <a:pt x="130" y="1984"/>
                    <a:pt x="143" y="1982"/>
                    <a:pt x="156" y="1976"/>
                  </a:cubicBezTo>
                  <a:cubicBezTo>
                    <a:pt x="918" y="1774"/>
                    <a:pt x="1656" y="1536"/>
                    <a:pt x="2406" y="1250"/>
                  </a:cubicBezTo>
                  <a:cubicBezTo>
                    <a:pt x="3144" y="976"/>
                    <a:pt x="3882" y="631"/>
                    <a:pt x="4561" y="226"/>
                  </a:cubicBezTo>
                  <a:cubicBezTo>
                    <a:pt x="4621" y="191"/>
                    <a:pt x="4621" y="107"/>
                    <a:pt x="4597" y="60"/>
                  </a:cubicBezTo>
                  <a:cubicBezTo>
                    <a:pt x="4561" y="36"/>
                    <a:pt x="4537" y="0"/>
                    <a:pt x="449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3270;p83">
              <a:extLst>
                <a:ext uri="{FF2B5EF4-FFF2-40B4-BE49-F238E27FC236}">
                  <a16:creationId xmlns:a16="http://schemas.microsoft.com/office/drawing/2014/main" id="{4583D3A0-6095-4718-A0FA-559FD75D14CD}"/>
                </a:ext>
              </a:extLst>
            </p:cNvPr>
            <p:cNvSpPr/>
            <p:nvPr/>
          </p:nvSpPr>
          <p:spPr>
            <a:xfrm>
              <a:off x="4518700" y="3267800"/>
              <a:ext cx="90525" cy="40600"/>
            </a:xfrm>
            <a:custGeom>
              <a:avLst/>
              <a:gdLst/>
              <a:ahLst/>
              <a:cxnLst/>
              <a:rect l="l" t="t" r="r" b="b"/>
              <a:pathLst>
                <a:path w="3621" h="1624" extrusionOk="0">
                  <a:moveTo>
                    <a:pt x="3477" y="0"/>
                  </a:moveTo>
                  <a:cubicBezTo>
                    <a:pt x="3430" y="12"/>
                    <a:pt x="3418" y="12"/>
                    <a:pt x="3382" y="24"/>
                  </a:cubicBezTo>
                  <a:cubicBezTo>
                    <a:pt x="3313" y="70"/>
                    <a:pt x="3245" y="105"/>
                    <a:pt x="3165" y="139"/>
                  </a:cubicBezTo>
                  <a:lnTo>
                    <a:pt x="3165" y="139"/>
                  </a:lnTo>
                  <a:cubicBezTo>
                    <a:pt x="3167" y="137"/>
                    <a:pt x="3168" y="135"/>
                    <a:pt x="3168" y="131"/>
                  </a:cubicBezTo>
                  <a:lnTo>
                    <a:pt x="3168" y="131"/>
                  </a:lnTo>
                  <a:lnTo>
                    <a:pt x="3156" y="143"/>
                  </a:lnTo>
                  <a:lnTo>
                    <a:pt x="3156" y="143"/>
                  </a:lnTo>
                  <a:cubicBezTo>
                    <a:pt x="2680" y="381"/>
                    <a:pt x="2192" y="607"/>
                    <a:pt x="1703" y="822"/>
                  </a:cubicBezTo>
                  <a:cubicBezTo>
                    <a:pt x="1180" y="1036"/>
                    <a:pt x="632" y="1227"/>
                    <a:pt x="96" y="1393"/>
                  </a:cubicBezTo>
                  <a:cubicBezTo>
                    <a:pt x="37" y="1417"/>
                    <a:pt x="1" y="1489"/>
                    <a:pt x="25" y="1548"/>
                  </a:cubicBezTo>
                  <a:cubicBezTo>
                    <a:pt x="43" y="1604"/>
                    <a:pt x="84" y="1624"/>
                    <a:pt x="129" y="1624"/>
                  </a:cubicBezTo>
                  <a:cubicBezTo>
                    <a:pt x="142" y="1624"/>
                    <a:pt x="155" y="1622"/>
                    <a:pt x="167" y="1619"/>
                  </a:cubicBezTo>
                  <a:cubicBezTo>
                    <a:pt x="453" y="1524"/>
                    <a:pt x="751" y="1453"/>
                    <a:pt x="1037" y="1358"/>
                  </a:cubicBezTo>
                  <a:cubicBezTo>
                    <a:pt x="1310" y="1262"/>
                    <a:pt x="1596" y="1155"/>
                    <a:pt x="1882" y="1036"/>
                  </a:cubicBezTo>
                  <a:cubicBezTo>
                    <a:pt x="2442" y="822"/>
                    <a:pt x="3013" y="560"/>
                    <a:pt x="3549" y="250"/>
                  </a:cubicBezTo>
                  <a:cubicBezTo>
                    <a:pt x="3608" y="203"/>
                    <a:pt x="3620" y="119"/>
                    <a:pt x="3596" y="60"/>
                  </a:cubicBezTo>
                  <a:cubicBezTo>
                    <a:pt x="3573" y="24"/>
                    <a:pt x="3537" y="0"/>
                    <a:pt x="350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3271;p83">
              <a:extLst>
                <a:ext uri="{FF2B5EF4-FFF2-40B4-BE49-F238E27FC236}">
                  <a16:creationId xmlns:a16="http://schemas.microsoft.com/office/drawing/2014/main" id="{411C0208-B3A6-4208-9B8F-7278F6FDF758}"/>
                </a:ext>
              </a:extLst>
            </p:cNvPr>
            <p:cNvSpPr/>
            <p:nvPr/>
          </p:nvSpPr>
          <p:spPr>
            <a:xfrm>
              <a:off x="4481800" y="3185375"/>
              <a:ext cx="94675" cy="44125"/>
            </a:xfrm>
            <a:custGeom>
              <a:avLst/>
              <a:gdLst/>
              <a:ahLst/>
              <a:cxnLst/>
              <a:rect l="l" t="t" r="r" b="b"/>
              <a:pathLst>
                <a:path w="3787" h="1765" extrusionOk="0">
                  <a:moveTo>
                    <a:pt x="3582" y="1"/>
                  </a:moveTo>
                  <a:cubicBezTo>
                    <a:pt x="3559" y="1"/>
                    <a:pt x="3545" y="15"/>
                    <a:pt x="3537" y="23"/>
                  </a:cubicBezTo>
                  <a:cubicBezTo>
                    <a:pt x="3269" y="186"/>
                    <a:pt x="3013" y="337"/>
                    <a:pt x="2735" y="477"/>
                  </a:cubicBezTo>
                  <a:lnTo>
                    <a:pt x="2735" y="477"/>
                  </a:lnTo>
                  <a:cubicBezTo>
                    <a:pt x="2743" y="471"/>
                    <a:pt x="2751" y="464"/>
                    <a:pt x="2751" y="464"/>
                  </a:cubicBezTo>
                  <a:lnTo>
                    <a:pt x="2751" y="464"/>
                  </a:lnTo>
                  <a:cubicBezTo>
                    <a:pt x="1894" y="880"/>
                    <a:pt x="1001" y="1202"/>
                    <a:pt x="108" y="1523"/>
                  </a:cubicBezTo>
                  <a:cubicBezTo>
                    <a:pt x="48" y="1559"/>
                    <a:pt x="0" y="1618"/>
                    <a:pt x="36" y="1690"/>
                  </a:cubicBezTo>
                  <a:cubicBezTo>
                    <a:pt x="66" y="1740"/>
                    <a:pt x="104" y="1764"/>
                    <a:pt x="164" y="1764"/>
                  </a:cubicBezTo>
                  <a:cubicBezTo>
                    <a:pt x="176" y="1764"/>
                    <a:pt x="189" y="1763"/>
                    <a:pt x="203" y="1761"/>
                  </a:cubicBezTo>
                  <a:cubicBezTo>
                    <a:pt x="500" y="1654"/>
                    <a:pt x="798" y="1571"/>
                    <a:pt x="1096" y="1464"/>
                  </a:cubicBezTo>
                  <a:lnTo>
                    <a:pt x="1989" y="1154"/>
                  </a:lnTo>
                  <a:cubicBezTo>
                    <a:pt x="2286" y="1047"/>
                    <a:pt x="2572" y="916"/>
                    <a:pt x="2846" y="785"/>
                  </a:cubicBezTo>
                  <a:cubicBezTo>
                    <a:pt x="3144" y="630"/>
                    <a:pt x="3429" y="464"/>
                    <a:pt x="3691" y="273"/>
                  </a:cubicBezTo>
                  <a:cubicBezTo>
                    <a:pt x="3763" y="225"/>
                    <a:pt x="3787" y="142"/>
                    <a:pt x="3739" y="71"/>
                  </a:cubicBezTo>
                  <a:cubicBezTo>
                    <a:pt x="3715" y="23"/>
                    <a:pt x="3668" y="11"/>
                    <a:pt x="3620" y="11"/>
                  </a:cubicBezTo>
                  <a:cubicBezTo>
                    <a:pt x="3605" y="4"/>
                    <a:pt x="3593" y="1"/>
                    <a:pt x="35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3272;p83">
              <a:extLst>
                <a:ext uri="{FF2B5EF4-FFF2-40B4-BE49-F238E27FC236}">
                  <a16:creationId xmlns:a16="http://schemas.microsoft.com/office/drawing/2014/main" id="{AB155914-31FD-4296-865E-D5375A53E0A3}"/>
                </a:ext>
              </a:extLst>
            </p:cNvPr>
            <p:cNvSpPr/>
            <p:nvPr/>
          </p:nvSpPr>
          <p:spPr>
            <a:xfrm>
              <a:off x="4448750" y="3111400"/>
              <a:ext cx="92300" cy="57900"/>
            </a:xfrm>
            <a:custGeom>
              <a:avLst/>
              <a:gdLst/>
              <a:ahLst/>
              <a:cxnLst/>
              <a:rect l="l" t="t" r="r" b="b"/>
              <a:pathLst>
                <a:path w="3692" h="2316" extrusionOk="0">
                  <a:moveTo>
                    <a:pt x="3529" y="1"/>
                  </a:moveTo>
                  <a:cubicBezTo>
                    <a:pt x="3517" y="1"/>
                    <a:pt x="3494" y="9"/>
                    <a:pt x="3477" y="17"/>
                  </a:cubicBezTo>
                  <a:cubicBezTo>
                    <a:pt x="2799" y="612"/>
                    <a:pt x="2025" y="1053"/>
                    <a:pt x="1228" y="1469"/>
                  </a:cubicBezTo>
                  <a:lnTo>
                    <a:pt x="1228" y="1469"/>
                  </a:lnTo>
                  <a:cubicBezTo>
                    <a:pt x="854" y="1656"/>
                    <a:pt x="469" y="1831"/>
                    <a:pt x="96" y="2030"/>
                  </a:cubicBezTo>
                  <a:cubicBezTo>
                    <a:pt x="60" y="2041"/>
                    <a:pt x="37" y="2053"/>
                    <a:pt x="25" y="2101"/>
                  </a:cubicBezTo>
                  <a:cubicBezTo>
                    <a:pt x="1" y="2125"/>
                    <a:pt x="1" y="2172"/>
                    <a:pt x="1" y="2220"/>
                  </a:cubicBezTo>
                  <a:cubicBezTo>
                    <a:pt x="28" y="2275"/>
                    <a:pt x="84" y="2316"/>
                    <a:pt x="135" y="2316"/>
                  </a:cubicBezTo>
                  <a:cubicBezTo>
                    <a:pt x="150" y="2316"/>
                    <a:pt x="165" y="2312"/>
                    <a:pt x="179" y="2303"/>
                  </a:cubicBezTo>
                  <a:cubicBezTo>
                    <a:pt x="775" y="2030"/>
                    <a:pt x="1394" y="1756"/>
                    <a:pt x="1965" y="1446"/>
                  </a:cubicBezTo>
                  <a:cubicBezTo>
                    <a:pt x="2287" y="1279"/>
                    <a:pt x="2596" y="1101"/>
                    <a:pt x="2882" y="898"/>
                  </a:cubicBezTo>
                  <a:cubicBezTo>
                    <a:pt x="3144" y="696"/>
                    <a:pt x="3418" y="494"/>
                    <a:pt x="3656" y="255"/>
                  </a:cubicBezTo>
                  <a:cubicBezTo>
                    <a:pt x="3692" y="208"/>
                    <a:pt x="3692" y="125"/>
                    <a:pt x="3668" y="65"/>
                  </a:cubicBezTo>
                  <a:cubicBezTo>
                    <a:pt x="3632" y="29"/>
                    <a:pt x="3608" y="5"/>
                    <a:pt x="3561" y="5"/>
                  </a:cubicBezTo>
                  <a:lnTo>
                    <a:pt x="3537" y="5"/>
                  </a:lnTo>
                  <a:cubicBezTo>
                    <a:pt x="3537" y="2"/>
                    <a:pt x="3534" y="1"/>
                    <a:pt x="352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3273;p83">
              <a:extLst>
                <a:ext uri="{FF2B5EF4-FFF2-40B4-BE49-F238E27FC236}">
                  <a16:creationId xmlns:a16="http://schemas.microsoft.com/office/drawing/2014/main" id="{70EA5F1D-0CA2-4EDB-BBF0-D5C9A5093D4D}"/>
                </a:ext>
              </a:extLst>
            </p:cNvPr>
            <p:cNvSpPr/>
            <p:nvPr/>
          </p:nvSpPr>
          <p:spPr>
            <a:xfrm>
              <a:off x="4413925" y="3072825"/>
              <a:ext cx="89025" cy="58225"/>
            </a:xfrm>
            <a:custGeom>
              <a:avLst/>
              <a:gdLst/>
              <a:ahLst/>
              <a:cxnLst/>
              <a:rect l="l" t="t" r="r" b="b"/>
              <a:pathLst>
                <a:path w="3561" h="2329" extrusionOk="0">
                  <a:moveTo>
                    <a:pt x="3394" y="1"/>
                  </a:moveTo>
                  <a:cubicBezTo>
                    <a:pt x="3346" y="1"/>
                    <a:pt x="3335" y="13"/>
                    <a:pt x="3299" y="36"/>
                  </a:cubicBezTo>
                  <a:cubicBezTo>
                    <a:pt x="3230" y="93"/>
                    <a:pt x="3162" y="172"/>
                    <a:pt x="3094" y="231"/>
                  </a:cubicBezTo>
                  <a:lnTo>
                    <a:pt x="3094" y="231"/>
                  </a:lnTo>
                  <a:cubicBezTo>
                    <a:pt x="3095" y="228"/>
                    <a:pt x="3096" y="222"/>
                    <a:pt x="3096" y="215"/>
                  </a:cubicBezTo>
                  <a:lnTo>
                    <a:pt x="3096" y="215"/>
                  </a:lnTo>
                  <a:cubicBezTo>
                    <a:pt x="2930" y="358"/>
                    <a:pt x="2763" y="501"/>
                    <a:pt x="2608" y="620"/>
                  </a:cubicBezTo>
                  <a:cubicBezTo>
                    <a:pt x="2406" y="775"/>
                    <a:pt x="2203" y="906"/>
                    <a:pt x="1989" y="1048"/>
                  </a:cubicBezTo>
                  <a:cubicBezTo>
                    <a:pt x="1608" y="1310"/>
                    <a:pt x="1191" y="1525"/>
                    <a:pt x="787" y="1751"/>
                  </a:cubicBezTo>
                  <a:cubicBezTo>
                    <a:pt x="799" y="1751"/>
                    <a:pt x="799" y="1739"/>
                    <a:pt x="822" y="1739"/>
                  </a:cubicBezTo>
                  <a:cubicBezTo>
                    <a:pt x="584" y="1858"/>
                    <a:pt x="346" y="1977"/>
                    <a:pt x="108" y="2084"/>
                  </a:cubicBezTo>
                  <a:cubicBezTo>
                    <a:pt x="48" y="2108"/>
                    <a:pt x="1" y="2168"/>
                    <a:pt x="25" y="2239"/>
                  </a:cubicBezTo>
                  <a:cubicBezTo>
                    <a:pt x="44" y="2288"/>
                    <a:pt x="96" y="2329"/>
                    <a:pt x="153" y="2329"/>
                  </a:cubicBezTo>
                  <a:cubicBezTo>
                    <a:pt x="166" y="2329"/>
                    <a:pt x="178" y="2327"/>
                    <a:pt x="191" y="2322"/>
                  </a:cubicBezTo>
                  <a:cubicBezTo>
                    <a:pt x="787" y="2049"/>
                    <a:pt x="1382" y="1763"/>
                    <a:pt x="1953" y="1429"/>
                  </a:cubicBezTo>
                  <a:cubicBezTo>
                    <a:pt x="2227" y="1263"/>
                    <a:pt x="2501" y="1084"/>
                    <a:pt x="2763" y="870"/>
                  </a:cubicBezTo>
                  <a:cubicBezTo>
                    <a:pt x="3037" y="679"/>
                    <a:pt x="3287" y="453"/>
                    <a:pt x="3513" y="215"/>
                  </a:cubicBezTo>
                  <a:cubicBezTo>
                    <a:pt x="3561" y="155"/>
                    <a:pt x="3561" y="72"/>
                    <a:pt x="3501" y="24"/>
                  </a:cubicBezTo>
                  <a:cubicBezTo>
                    <a:pt x="3466" y="13"/>
                    <a:pt x="3442" y="1"/>
                    <a:pt x="339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3274;p83">
              <a:extLst>
                <a:ext uri="{FF2B5EF4-FFF2-40B4-BE49-F238E27FC236}">
                  <a16:creationId xmlns:a16="http://schemas.microsoft.com/office/drawing/2014/main" id="{5616559F-39F2-4E0C-8A26-36BF3F37FF50}"/>
                </a:ext>
              </a:extLst>
            </p:cNvPr>
            <p:cNvSpPr/>
            <p:nvPr/>
          </p:nvSpPr>
          <p:spPr>
            <a:xfrm>
              <a:off x="4460375" y="2203075"/>
              <a:ext cx="145575" cy="547825"/>
            </a:xfrm>
            <a:custGeom>
              <a:avLst/>
              <a:gdLst/>
              <a:ahLst/>
              <a:cxnLst/>
              <a:rect l="l" t="t" r="r" b="b"/>
              <a:pathLst>
                <a:path w="5823" h="21913" extrusionOk="0">
                  <a:moveTo>
                    <a:pt x="5525" y="1"/>
                  </a:moveTo>
                  <a:cubicBezTo>
                    <a:pt x="5394" y="36"/>
                    <a:pt x="5275" y="144"/>
                    <a:pt x="5275" y="275"/>
                  </a:cubicBezTo>
                  <a:cubicBezTo>
                    <a:pt x="5298" y="929"/>
                    <a:pt x="5275" y="1572"/>
                    <a:pt x="5179" y="2215"/>
                  </a:cubicBezTo>
                  <a:lnTo>
                    <a:pt x="5179" y="2156"/>
                  </a:lnTo>
                  <a:cubicBezTo>
                    <a:pt x="4977" y="3715"/>
                    <a:pt x="4465" y="5204"/>
                    <a:pt x="3870" y="6644"/>
                  </a:cubicBezTo>
                  <a:cubicBezTo>
                    <a:pt x="2977" y="8764"/>
                    <a:pt x="1905" y="10812"/>
                    <a:pt x="1084" y="12955"/>
                  </a:cubicBezTo>
                  <a:cubicBezTo>
                    <a:pt x="691" y="14002"/>
                    <a:pt x="357" y="15050"/>
                    <a:pt x="179" y="16157"/>
                  </a:cubicBezTo>
                  <a:cubicBezTo>
                    <a:pt x="95" y="16717"/>
                    <a:pt x="36" y="17300"/>
                    <a:pt x="12" y="17872"/>
                  </a:cubicBezTo>
                  <a:cubicBezTo>
                    <a:pt x="0" y="18443"/>
                    <a:pt x="60" y="19027"/>
                    <a:pt x="155" y="19610"/>
                  </a:cubicBezTo>
                  <a:cubicBezTo>
                    <a:pt x="214" y="19956"/>
                    <a:pt x="286" y="20289"/>
                    <a:pt x="369" y="20622"/>
                  </a:cubicBezTo>
                  <a:cubicBezTo>
                    <a:pt x="417" y="20801"/>
                    <a:pt x="488" y="20979"/>
                    <a:pt x="548" y="21158"/>
                  </a:cubicBezTo>
                  <a:cubicBezTo>
                    <a:pt x="631" y="21349"/>
                    <a:pt x="715" y="21539"/>
                    <a:pt x="810" y="21718"/>
                  </a:cubicBezTo>
                  <a:cubicBezTo>
                    <a:pt x="865" y="21847"/>
                    <a:pt x="1000" y="21912"/>
                    <a:pt x="1136" y="21912"/>
                  </a:cubicBezTo>
                  <a:cubicBezTo>
                    <a:pt x="1174" y="21912"/>
                    <a:pt x="1213" y="21907"/>
                    <a:pt x="1250" y="21896"/>
                  </a:cubicBezTo>
                  <a:cubicBezTo>
                    <a:pt x="1465" y="21837"/>
                    <a:pt x="1584" y="21622"/>
                    <a:pt x="1536" y="21408"/>
                  </a:cubicBezTo>
                  <a:cubicBezTo>
                    <a:pt x="1500" y="21277"/>
                    <a:pt x="1477" y="21122"/>
                    <a:pt x="1441" y="20979"/>
                  </a:cubicBezTo>
                  <a:cubicBezTo>
                    <a:pt x="1417" y="20813"/>
                    <a:pt x="1369" y="20646"/>
                    <a:pt x="1346" y="20491"/>
                  </a:cubicBezTo>
                  <a:cubicBezTo>
                    <a:pt x="1286" y="20229"/>
                    <a:pt x="1238" y="19967"/>
                    <a:pt x="1203" y="19694"/>
                  </a:cubicBezTo>
                  <a:cubicBezTo>
                    <a:pt x="1131" y="19146"/>
                    <a:pt x="1084" y="18598"/>
                    <a:pt x="1107" y="18039"/>
                  </a:cubicBezTo>
                  <a:cubicBezTo>
                    <a:pt x="1107" y="17527"/>
                    <a:pt x="1143" y="16991"/>
                    <a:pt x="1203" y="16467"/>
                  </a:cubicBezTo>
                  <a:cubicBezTo>
                    <a:pt x="1524" y="14252"/>
                    <a:pt x="2334" y="12169"/>
                    <a:pt x="3191" y="10109"/>
                  </a:cubicBezTo>
                  <a:cubicBezTo>
                    <a:pt x="4048" y="8014"/>
                    <a:pt x="4977" y="5918"/>
                    <a:pt x="5465" y="3692"/>
                  </a:cubicBezTo>
                  <a:cubicBezTo>
                    <a:pt x="5715" y="2561"/>
                    <a:pt x="5822" y="1406"/>
                    <a:pt x="5763" y="239"/>
                  </a:cubicBezTo>
                  <a:cubicBezTo>
                    <a:pt x="5751" y="108"/>
                    <a:pt x="5656" y="1"/>
                    <a:pt x="552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3275;p83">
              <a:extLst>
                <a:ext uri="{FF2B5EF4-FFF2-40B4-BE49-F238E27FC236}">
                  <a16:creationId xmlns:a16="http://schemas.microsoft.com/office/drawing/2014/main" id="{C553A5AA-0D69-4829-8067-709CEF4E1ABB}"/>
                </a:ext>
              </a:extLst>
            </p:cNvPr>
            <p:cNvSpPr/>
            <p:nvPr/>
          </p:nvSpPr>
          <p:spPr>
            <a:xfrm>
              <a:off x="3845400" y="2023300"/>
              <a:ext cx="307225" cy="147675"/>
            </a:xfrm>
            <a:custGeom>
              <a:avLst/>
              <a:gdLst/>
              <a:ahLst/>
              <a:cxnLst/>
              <a:rect l="l" t="t" r="r" b="b"/>
              <a:pathLst>
                <a:path w="12289" h="5907" extrusionOk="0">
                  <a:moveTo>
                    <a:pt x="11967" y="0"/>
                  </a:moveTo>
                  <a:cubicBezTo>
                    <a:pt x="11871" y="12"/>
                    <a:pt x="11752" y="72"/>
                    <a:pt x="11693" y="155"/>
                  </a:cubicBezTo>
                  <a:cubicBezTo>
                    <a:pt x="11574" y="357"/>
                    <a:pt x="11431" y="548"/>
                    <a:pt x="11276" y="727"/>
                  </a:cubicBezTo>
                  <a:cubicBezTo>
                    <a:pt x="11014" y="1024"/>
                    <a:pt x="10716" y="1274"/>
                    <a:pt x="10395" y="1500"/>
                  </a:cubicBezTo>
                  <a:cubicBezTo>
                    <a:pt x="9954" y="1786"/>
                    <a:pt x="9466" y="2001"/>
                    <a:pt x="8954" y="2179"/>
                  </a:cubicBezTo>
                  <a:cubicBezTo>
                    <a:pt x="7597" y="2632"/>
                    <a:pt x="6168" y="2774"/>
                    <a:pt x="4740" y="2870"/>
                  </a:cubicBezTo>
                  <a:lnTo>
                    <a:pt x="4775" y="2870"/>
                  </a:lnTo>
                  <a:cubicBezTo>
                    <a:pt x="3680" y="2941"/>
                    <a:pt x="2537" y="2882"/>
                    <a:pt x="1453" y="3191"/>
                  </a:cubicBezTo>
                  <a:cubicBezTo>
                    <a:pt x="965" y="3334"/>
                    <a:pt x="429" y="3572"/>
                    <a:pt x="156" y="4025"/>
                  </a:cubicBezTo>
                  <a:cubicBezTo>
                    <a:pt x="84" y="4144"/>
                    <a:pt x="48" y="4287"/>
                    <a:pt x="25" y="4418"/>
                  </a:cubicBezTo>
                  <a:cubicBezTo>
                    <a:pt x="1" y="4548"/>
                    <a:pt x="13" y="4703"/>
                    <a:pt x="25" y="4834"/>
                  </a:cubicBezTo>
                  <a:cubicBezTo>
                    <a:pt x="48" y="4977"/>
                    <a:pt x="108" y="5120"/>
                    <a:pt x="144" y="5251"/>
                  </a:cubicBezTo>
                  <a:cubicBezTo>
                    <a:pt x="203" y="5430"/>
                    <a:pt x="310" y="5596"/>
                    <a:pt x="406" y="5739"/>
                  </a:cubicBezTo>
                  <a:cubicBezTo>
                    <a:pt x="441" y="5811"/>
                    <a:pt x="489" y="5858"/>
                    <a:pt x="584" y="5894"/>
                  </a:cubicBezTo>
                  <a:cubicBezTo>
                    <a:pt x="610" y="5902"/>
                    <a:pt x="636" y="5906"/>
                    <a:pt x="664" y="5906"/>
                  </a:cubicBezTo>
                  <a:cubicBezTo>
                    <a:pt x="715" y="5906"/>
                    <a:pt x="769" y="5893"/>
                    <a:pt x="822" y="5870"/>
                  </a:cubicBezTo>
                  <a:cubicBezTo>
                    <a:pt x="953" y="5799"/>
                    <a:pt x="1037" y="5608"/>
                    <a:pt x="953" y="5453"/>
                  </a:cubicBezTo>
                  <a:cubicBezTo>
                    <a:pt x="846" y="5299"/>
                    <a:pt x="763" y="5132"/>
                    <a:pt x="680" y="4941"/>
                  </a:cubicBezTo>
                  <a:cubicBezTo>
                    <a:pt x="656" y="4846"/>
                    <a:pt x="644" y="4775"/>
                    <a:pt x="620" y="4679"/>
                  </a:cubicBezTo>
                  <a:cubicBezTo>
                    <a:pt x="620" y="4620"/>
                    <a:pt x="620" y="4560"/>
                    <a:pt x="644" y="4501"/>
                  </a:cubicBezTo>
                  <a:cubicBezTo>
                    <a:pt x="656" y="4465"/>
                    <a:pt x="668" y="4418"/>
                    <a:pt x="680" y="4382"/>
                  </a:cubicBezTo>
                  <a:cubicBezTo>
                    <a:pt x="715" y="4346"/>
                    <a:pt x="727" y="4310"/>
                    <a:pt x="763" y="4263"/>
                  </a:cubicBezTo>
                  <a:cubicBezTo>
                    <a:pt x="822" y="4203"/>
                    <a:pt x="882" y="4167"/>
                    <a:pt x="941" y="4120"/>
                  </a:cubicBezTo>
                  <a:cubicBezTo>
                    <a:pt x="1061" y="4048"/>
                    <a:pt x="1191" y="3989"/>
                    <a:pt x="1322" y="3941"/>
                  </a:cubicBezTo>
                  <a:cubicBezTo>
                    <a:pt x="1811" y="3775"/>
                    <a:pt x="2323" y="3727"/>
                    <a:pt x="2823" y="3703"/>
                  </a:cubicBezTo>
                  <a:lnTo>
                    <a:pt x="2727" y="3703"/>
                  </a:lnTo>
                  <a:cubicBezTo>
                    <a:pt x="3299" y="3667"/>
                    <a:pt x="3882" y="3667"/>
                    <a:pt x="4478" y="3656"/>
                  </a:cubicBezTo>
                  <a:cubicBezTo>
                    <a:pt x="4906" y="3644"/>
                    <a:pt x="5347" y="3608"/>
                    <a:pt x="5775" y="3584"/>
                  </a:cubicBezTo>
                  <a:cubicBezTo>
                    <a:pt x="6275" y="3548"/>
                    <a:pt x="6799" y="3489"/>
                    <a:pt x="7311" y="3417"/>
                  </a:cubicBezTo>
                  <a:cubicBezTo>
                    <a:pt x="8288" y="3275"/>
                    <a:pt x="9276" y="3001"/>
                    <a:pt x="10169" y="2536"/>
                  </a:cubicBezTo>
                  <a:cubicBezTo>
                    <a:pt x="10597" y="2322"/>
                    <a:pt x="10990" y="2036"/>
                    <a:pt x="11359" y="1691"/>
                  </a:cubicBezTo>
                  <a:cubicBezTo>
                    <a:pt x="11550" y="1512"/>
                    <a:pt x="11717" y="1322"/>
                    <a:pt x="11859" y="1108"/>
                  </a:cubicBezTo>
                  <a:cubicBezTo>
                    <a:pt x="12026" y="905"/>
                    <a:pt x="12145" y="679"/>
                    <a:pt x="12264" y="441"/>
                  </a:cubicBezTo>
                  <a:cubicBezTo>
                    <a:pt x="12276" y="381"/>
                    <a:pt x="12288" y="322"/>
                    <a:pt x="12276" y="262"/>
                  </a:cubicBezTo>
                  <a:cubicBezTo>
                    <a:pt x="12264" y="179"/>
                    <a:pt x="12217" y="96"/>
                    <a:pt x="12145" y="60"/>
                  </a:cubicBezTo>
                  <a:cubicBezTo>
                    <a:pt x="12086" y="12"/>
                    <a:pt x="12026" y="0"/>
                    <a:pt x="1196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3276;p83">
              <a:extLst>
                <a:ext uri="{FF2B5EF4-FFF2-40B4-BE49-F238E27FC236}">
                  <a16:creationId xmlns:a16="http://schemas.microsoft.com/office/drawing/2014/main" id="{53170668-BFF4-4DF1-9BC2-DD4751B9E4BD}"/>
                </a:ext>
              </a:extLst>
            </p:cNvPr>
            <p:cNvSpPr/>
            <p:nvPr/>
          </p:nvSpPr>
          <p:spPr>
            <a:xfrm>
              <a:off x="3813850" y="2017350"/>
              <a:ext cx="337275" cy="170925"/>
            </a:xfrm>
            <a:custGeom>
              <a:avLst/>
              <a:gdLst/>
              <a:ahLst/>
              <a:cxnLst/>
              <a:rect l="l" t="t" r="r" b="b"/>
              <a:pathLst>
                <a:path w="13491" h="6837" extrusionOk="0">
                  <a:moveTo>
                    <a:pt x="3005" y="2216"/>
                  </a:moveTo>
                  <a:cubicBezTo>
                    <a:pt x="2999" y="2219"/>
                    <a:pt x="2994" y="2222"/>
                    <a:pt x="2989" y="2227"/>
                  </a:cubicBezTo>
                  <a:cubicBezTo>
                    <a:pt x="2995" y="2223"/>
                    <a:pt x="3000" y="2220"/>
                    <a:pt x="3005" y="2216"/>
                  </a:cubicBezTo>
                  <a:close/>
                  <a:moveTo>
                    <a:pt x="668" y="4858"/>
                  </a:moveTo>
                  <a:cubicBezTo>
                    <a:pt x="668" y="4882"/>
                    <a:pt x="668" y="4894"/>
                    <a:pt x="656" y="4894"/>
                  </a:cubicBezTo>
                  <a:cubicBezTo>
                    <a:pt x="656" y="4894"/>
                    <a:pt x="668" y="4882"/>
                    <a:pt x="668" y="4858"/>
                  </a:cubicBezTo>
                  <a:close/>
                  <a:moveTo>
                    <a:pt x="13217" y="0"/>
                  </a:moveTo>
                  <a:cubicBezTo>
                    <a:pt x="13193" y="12"/>
                    <a:pt x="13181" y="12"/>
                    <a:pt x="13169" y="12"/>
                  </a:cubicBezTo>
                  <a:cubicBezTo>
                    <a:pt x="12657" y="84"/>
                    <a:pt x="12157" y="143"/>
                    <a:pt x="11633" y="179"/>
                  </a:cubicBezTo>
                  <a:cubicBezTo>
                    <a:pt x="10145" y="262"/>
                    <a:pt x="8657" y="203"/>
                    <a:pt x="7168" y="310"/>
                  </a:cubicBezTo>
                  <a:cubicBezTo>
                    <a:pt x="6430" y="357"/>
                    <a:pt x="5680" y="441"/>
                    <a:pt x="4954" y="607"/>
                  </a:cubicBezTo>
                  <a:cubicBezTo>
                    <a:pt x="4597" y="691"/>
                    <a:pt x="4251" y="798"/>
                    <a:pt x="3906" y="917"/>
                  </a:cubicBezTo>
                  <a:cubicBezTo>
                    <a:pt x="3751" y="976"/>
                    <a:pt x="3585" y="1048"/>
                    <a:pt x="3430" y="1131"/>
                  </a:cubicBezTo>
                  <a:cubicBezTo>
                    <a:pt x="3073" y="1298"/>
                    <a:pt x="2751" y="1512"/>
                    <a:pt x="2442" y="1750"/>
                  </a:cubicBezTo>
                  <a:cubicBezTo>
                    <a:pt x="2084" y="2000"/>
                    <a:pt x="1751" y="2274"/>
                    <a:pt x="1441" y="2572"/>
                  </a:cubicBezTo>
                  <a:cubicBezTo>
                    <a:pt x="1120" y="2870"/>
                    <a:pt x="822" y="3191"/>
                    <a:pt x="572" y="3548"/>
                  </a:cubicBezTo>
                  <a:cubicBezTo>
                    <a:pt x="358" y="3870"/>
                    <a:pt x="179" y="4203"/>
                    <a:pt x="72" y="4560"/>
                  </a:cubicBezTo>
                  <a:cubicBezTo>
                    <a:pt x="13" y="4786"/>
                    <a:pt x="1" y="5025"/>
                    <a:pt x="13" y="5263"/>
                  </a:cubicBezTo>
                  <a:cubicBezTo>
                    <a:pt x="25" y="5501"/>
                    <a:pt x="132" y="5727"/>
                    <a:pt x="263" y="5918"/>
                  </a:cubicBezTo>
                  <a:cubicBezTo>
                    <a:pt x="596" y="6406"/>
                    <a:pt x="1168" y="6668"/>
                    <a:pt x="1703" y="6822"/>
                  </a:cubicBezTo>
                  <a:cubicBezTo>
                    <a:pt x="1737" y="6832"/>
                    <a:pt x="1771" y="6837"/>
                    <a:pt x="1805" y="6837"/>
                  </a:cubicBezTo>
                  <a:cubicBezTo>
                    <a:pt x="1934" y="6837"/>
                    <a:pt x="2049" y="6765"/>
                    <a:pt x="2096" y="6632"/>
                  </a:cubicBezTo>
                  <a:cubicBezTo>
                    <a:pt x="2156" y="6489"/>
                    <a:pt x="2061" y="6287"/>
                    <a:pt x="1918" y="6251"/>
                  </a:cubicBezTo>
                  <a:cubicBezTo>
                    <a:pt x="1727" y="6191"/>
                    <a:pt x="1549" y="6120"/>
                    <a:pt x="1382" y="6037"/>
                  </a:cubicBezTo>
                  <a:cubicBezTo>
                    <a:pt x="1251" y="5965"/>
                    <a:pt x="1108" y="5870"/>
                    <a:pt x="977" y="5787"/>
                  </a:cubicBezTo>
                  <a:cubicBezTo>
                    <a:pt x="906" y="5727"/>
                    <a:pt x="846" y="5656"/>
                    <a:pt x="787" y="5560"/>
                  </a:cubicBezTo>
                  <a:cubicBezTo>
                    <a:pt x="751" y="5501"/>
                    <a:pt x="715" y="5441"/>
                    <a:pt x="691" y="5370"/>
                  </a:cubicBezTo>
                  <a:cubicBezTo>
                    <a:pt x="679" y="5298"/>
                    <a:pt x="668" y="5239"/>
                    <a:pt x="656" y="5156"/>
                  </a:cubicBezTo>
                  <a:cubicBezTo>
                    <a:pt x="656" y="5060"/>
                    <a:pt x="656" y="4953"/>
                    <a:pt x="679" y="4846"/>
                  </a:cubicBezTo>
                  <a:cubicBezTo>
                    <a:pt x="727" y="4703"/>
                    <a:pt x="775" y="4548"/>
                    <a:pt x="846" y="4405"/>
                  </a:cubicBezTo>
                  <a:cubicBezTo>
                    <a:pt x="1013" y="4084"/>
                    <a:pt x="1215" y="3822"/>
                    <a:pt x="1441" y="3548"/>
                  </a:cubicBezTo>
                  <a:cubicBezTo>
                    <a:pt x="1901" y="3053"/>
                    <a:pt x="2408" y="2628"/>
                    <a:pt x="2961" y="2238"/>
                  </a:cubicBezTo>
                  <a:lnTo>
                    <a:pt x="2961" y="2238"/>
                  </a:lnTo>
                  <a:cubicBezTo>
                    <a:pt x="2978" y="2236"/>
                    <a:pt x="2979" y="2227"/>
                    <a:pt x="2989" y="2227"/>
                  </a:cubicBezTo>
                  <a:cubicBezTo>
                    <a:pt x="2999" y="2217"/>
                    <a:pt x="3008" y="2208"/>
                    <a:pt x="3024" y="2204"/>
                  </a:cubicBezTo>
                  <a:lnTo>
                    <a:pt x="3024" y="2204"/>
                  </a:lnTo>
                  <a:cubicBezTo>
                    <a:pt x="3018" y="2208"/>
                    <a:pt x="3011" y="2212"/>
                    <a:pt x="3005" y="2216"/>
                  </a:cubicBezTo>
                  <a:lnTo>
                    <a:pt x="3005" y="2216"/>
                  </a:lnTo>
                  <a:cubicBezTo>
                    <a:pt x="3014" y="2213"/>
                    <a:pt x="3023" y="2210"/>
                    <a:pt x="3037" y="2203"/>
                  </a:cubicBezTo>
                  <a:cubicBezTo>
                    <a:pt x="3032" y="2203"/>
                    <a:pt x="3028" y="2203"/>
                    <a:pt x="3024" y="2204"/>
                  </a:cubicBezTo>
                  <a:lnTo>
                    <a:pt x="3024" y="2204"/>
                  </a:lnTo>
                  <a:cubicBezTo>
                    <a:pt x="3395" y="1963"/>
                    <a:pt x="3788" y="1745"/>
                    <a:pt x="4204" y="1584"/>
                  </a:cubicBezTo>
                  <a:cubicBezTo>
                    <a:pt x="5251" y="1250"/>
                    <a:pt x="6335" y="1096"/>
                    <a:pt x="7418" y="1024"/>
                  </a:cubicBezTo>
                  <a:lnTo>
                    <a:pt x="7323" y="1024"/>
                  </a:lnTo>
                  <a:cubicBezTo>
                    <a:pt x="8299" y="965"/>
                    <a:pt x="9288" y="965"/>
                    <a:pt x="10264" y="917"/>
                  </a:cubicBezTo>
                  <a:cubicBezTo>
                    <a:pt x="11276" y="869"/>
                    <a:pt x="12288" y="786"/>
                    <a:pt x="13276" y="512"/>
                  </a:cubicBezTo>
                  <a:cubicBezTo>
                    <a:pt x="13407" y="476"/>
                    <a:pt x="13491" y="357"/>
                    <a:pt x="13479" y="203"/>
                  </a:cubicBezTo>
                  <a:cubicBezTo>
                    <a:pt x="13455" y="72"/>
                    <a:pt x="13348" y="0"/>
                    <a:pt x="1321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3277;p83">
              <a:extLst>
                <a:ext uri="{FF2B5EF4-FFF2-40B4-BE49-F238E27FC236}">
                  <a16:creationId xmlns:a16="http://schemas.microsoft.com/office/drawing/2014/main" id="{42608177-A01C-40A1-9DA3-48274C865D34}"/>
                </a:ext>
              </a:extLst>
            </p:cNvPr>
            <p:cNvSpPr/>
            <p:nvPr/>
          </p:nvSpPr>
          <p:spPr>
            <a:xfrm>
              <a:off x="4137700" y="2018100"/>
              <a:ext cx="325975" cy="105875"/>
            </a:xfrm>
            <a:custGeom>
              <a:avLst/>
              <a:gdLst/>
              <a:ahLst/>
              <a:cxnLst/>
              <a:rect l="l" t="t" r="r" b="b"/>
              <a:pathLst>
                <a:path w="13039" h="4235" extrusionOk="0">
                  <a:moveTo>
                    <a:pt x="7077" y="3185"/>
                  </a:moveTo>
                  <a:lnTo>
                    <a:pt x="7077" y="3185"/>
                  </a:lnTo>
                  <a:cubicBezTo>
                    <a:pt x="7084" y="3187"/>
                    <a:pt x="7090" y="3188"/>
                    <a:pt x="7097" y="3189"/>
                  </a:cubicBezTo>
                  <a:lnTo>
                    <a:pt x="7097" y="3189"/>
                  </a:lnTo>
                  <a:cubicBezTo>
                    <a:pt x="7089" y="3187"/>
                    <a:pt x="7082" y="3186"/>
                    <a:pt x="7077" y="3185"/>
                  </a:cubicBezTo>
                  <a:close/>
                  <a:moveTo>
                    <a:pt x="304" y="1"/>
                  </a:moveTo>
                  <a:cubicBezTo>
                    <a:pt x="204" y="1"/>
                    <a:pt x="111" y="53"/>
                    <a:pt x="60" y="113"/>
                  </a:cubicBezTo>
                  <a:cubicBezTo>
                    <a:pt x="25" y="184"/>
                    <a:pt x="1" y="280"/>
                    <a:pt x="25" y="363"/>
                  </a:cubicBezTo>
                  <a:cubicBezTo>
                    <a:pt x="37" y="458"/>
                    <a:pt x="96" y="518"/>
                    <a:pt x="156" y="577"/>
                  </a:cubicBezTo>
                  <a:cubicBezTo>
                    <a:pt x="1001" y="1268"/>
                    <a:pt x="1906" y="1899"/>
                    <a:pt x="2882" y="2435"/>
                  </a:cubicBezTo>
                  <a:cubicBezTo>
                    <a:pt x="3906" y="2982"/>
                    <a:pt x="4990" y="3435"/>
                    <a:pt x="6109" y="3744"/>
                  </a:cubicBezTo>
                  <a:cubicBezTo>
                    <a:pt x="7192" y="4042"/>
                    <a:pt x="8335" y="4221"/>
                    <a:pt x="9466" y="4233"/>
                  </a:cubicBezTo>
                  <a:cubicBezTo>
                    <a:pt x="9534" y="4234"/>
                    <a:pt x="9602" y="4235"/>
                    <a:pt x="9669" y="4235"/>
                  </a:cubicBezTo>
                  <a:cubicBezTo>
                    <a:pt x="10755" y="4235"/>
                    <a:pt x="11827" y="4054"/>
                    <a:pt x="12836" y="3673"/>
                  </a:cubicBezTo>
                  <a:cubicBezTo>
                    <a:pt x="12967" y="3613"/>
                    <a:pt x="13038" y="3447"/>
                    <a:pt x="13014" y="3316"/>
                  </a:cubicBezTo>
                  <a:cubicBezTo>
                    <a:pt x="12984" y="3164"/>
                    <a:pt x="12850" y="3055"/>
                    <a:pt x="12701" y="3055"/>
                  </a:cubicBezTo>
                  <a:cubicBezTo>
                    <a:pt x="12675" y="3055"/>
                    <a:pt x="12648" y="3059"/>
                    <a:pt x="12621" y="3066"/>
                  </a:cubicBezTo>
                  <a:cubicBezTo>
                    <a:pt x="11871" y="3244"/>
                    <a:pt x="11109" y="3375"/>
                    <a:pt x="10335" y="3435"/>
                  </a:cubicBezTo>
                  <a:cubicBezTo>
                    <a:pt x="10134" y="3446"/>
                    <a:pt x="9932" y="3451"/>
                    <a:pt x="9729" y="3451"/>
                  </a:cubicBezTo>
                  <a:cubicBezTo>
                    <a:pt x="8850" y="3451"/>
                    <a:pt x="7962" y="3352"/>
                    <a:pt x="7097" y="3189"/>
                  </a:cubicBezTo>
                  <a:lnTo>
                    <a:pt x="7097" y="3189"/>
                  </a:lnTo>
                  <a:cubicBezTo>
                    <a:pt x="7097" y="3189"/>
                    <a:pt x="7097" y="3189"/>
                    <a:pt x="7097" y="3189"/>
                  </a:cubicBezTo>
                  <a:lnTo>
                    <a:pt x="7097" y="3189"/>
                  </a:lnTo>
                  <a:cubicBezTo>
                    <a:pt x="7097" y="3189"/>
                    <a:pt x="7097" y="3189"/>
                    <a:pt x="7097" y="3189"/>
                  </a:cubicBezTo>
                  <a:lnTo>
                    <a:pt x="7097" y="3189"/>
                  </a:lnTo>
                  <a:cubicBezTo>
                    <a:pt x="7089" y="3188"/>
                    <a:pt x="7081" y="3186"/>
                    <a:pt x="7073" y="3185"/>
                  </a:cubicBezTo>
                  <a:cubicBezTo>
                    <a:pt x="7074" y="3185"/>
                    <a:pt x="7076" y="3185"/>
                    <a:pt x="7077" y="3185"/>
                  </a:cubicBezTo>
                  <a:lnTo>
                    <a:pt x="7077" y="3185"/>
                  </a:lnTo>
                  <a:cubicBezTo>
                    <a:pt x="5715" y="2898"/>
                    <a:pt x="4389" y="2414"/>
                    <a:pt x="3144" y="1780"/>
                  </a:cubicBezTo>
                  <a:lnTo>
                    <a:pt x="3144" y="1780"/>
                  </a:lnTo>
                  <a:lnTo>
                    <a:pt x="3239" y="1828"/>
                  </a:lnTo>
                  <a:cubicBezTo>
                    <a:pt x="2275" y="1339"/>
                    <a:pt x="1358" y="756"/>
                    <a:pt x="525" y="65"/>
                  </a:cubicBezTo>
                  <a:cubicBezTo>
                    <a:pt x="477" y="30"/>
                    <a:pt x="418" y="6"/>
                    <a:pt x="358" y="6"/>
                  </a:cubicBezTo>
                  <a:cubicBezTo>
                    <a:pt x="340" y="2"/>
                    <a:pt x="322" y="1"/>
                    <a:pt x="30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3278;p83">
              <a:extLst>
                <a:ext uri="{FF2B5EF4-FFF2-40B4-BE49-F238E27FC236}">
                  <a16:creationId xmlns:a16="http://schemas.microsoft.com/office/drawing/2014/main" id="{4F08DBA9-E5AC-48C4-9C5B-7C933DF3C50E}"/>
                </a:ext>
              </a:extLst>
            </p:cNvPr>
            <p:cNvSpPr/>
            <p:nvPr/>
          </p:nvSpPr>
          <p:spPr>
            <a:xfrm>
              <a:off x="3948100" y="1987550"/>
              <a:ext cx="801325" cy="643950"/>
            </a:xfrm>
            <a:custGeom>
              <a:avLst/>
              <a:gdLst/>
              <a:ahLst/>
              <a:cxnLst/>
              <a:rect l="l" t="t" r="r" b="b"/>
              <a:pathLst>
                <a:path w="32053" h="25758" extrusionOk="0">
                  <a:moveTo>
                    <a:pt x="27457" y="12197"/>
                  </a:moveTo>
                  <a:cubicBezTo>
                    <a:pt x="27460" y="12204"/>
                    <a:pt x="27463" y="12212"/>
                    <a:pt x="27468" y="12217"/>
                  </a:cubicBezTo>
                  <a:cubicBezTo>
                    <a:pt x="27465" y="12210"/>
                    <a:pt x="27461" y="12203"/>
                    <a:pt x="27457" y="12197"/>
                  </a:cubicBezTo>
                  <a:close/>
                  <a:moveTo>
                    <a:pt x="9091" y="0"/>
                  </a:moveTo>
                  <a:cubicBezTo>
                    <a:pt x="7087" y="0"/>
                    <a:pt x="5065" y="331"/>
                    <a:pt x="3120" y="906"/>
                  </a:cubicBezTo>
                  <a:cubicBezTo>
                    <a:pt x="2108" y="1216"/>
                    <a:pt x="1120" y="1597"/>
                    <a:pt x="167" y="2049"/>
                  </a:cubicBezTo>
                  <a:cubicBezTo>
                    <a:pt x="60" y="2097"/>
                    <a:pt x="1" y="2192"/>
                    <a:pt x="48" y="2299"/>
                  </a:cubicBezTo>
                  <a:cubicBezTo>
                    <a:pt x="67" y="2374"/>
                    <a:pt x="151" y="2434"/>
                    <a:pt x="232" y="2434"/>
                  </a:cubicBezTo>
                  <a:cubicBezTo>
                    <a:pt x="255" y="2434"/>
                    <a:pt x="277" y="2429"/>
                    <a:pt x="298" y="2419"/>
                  </a:cubicBezTo>
                  <a:cubicBezTo>
                    <a:pt x="1691" y="1764"/>
                    <a:pt x="3156" y="1276"/>
                    <a:pt x="4656" y="930"/>
                  </a:cubicBezTo>
                  <a:lnTo>
                    <a:pt x="4656" y="930"/>
                  </a:lnTo>
                  <a:lnTo>
                    <a:pt x="4596" y="954"/>
                  </a:lnTo>
                  <a:cubicBezTo>
                    <a:pt x="6050" y="636"/>
                    <a:pt x="7535" y="474"/>
                    <a:pt x="9026" y="474"/>
                  </a:cubicBezTo>
                  <a:cubicBezTo>
                    <a:pt x="9379" y="474"/>
                    <a:pt x="9732" y="483"/>
                    <a:pt x="10085" y="502"/>
                  </a:cubicBezTo>
                  <a:lnTo>
                    <a:pt x="10133" y="502"/>
                  </a:lnTo>
                  <a:cubicBezTo>
                    <a:pt x="11978" y="609"/>
                    <a:pt x="13812" y="930"/>
                    <a:pt x="15562" y="1514"/>
                  </a:cubicBezTo>
                  <a:lnTo>
                    <a:pt x="15550" y="1514"/>
                  </a:lnTo>
                  <a:cubicBezTo>
                    <a:pt x="17169" y="2049"/>
                    <a:pt x="18741" y="2800"/>
                    <a:pt x="20170" y="3728"/>
                  </a:cubicBezTo>
                  <a:cubicBezTo>
                    <a:pt x="21503" y="4609"/>
                    <a:pt x="22730" y="5633"/>
                    <a:pt x="23813" y="6812"/>
                  </a:cubicBezTo>
                  <a:cubicBezTo>
                    <a:pt x="24134" y="7169"/>
                    <a:pt x="24432" y="7526"/>
                    <a:pt x="24730" y="7895"/>
                  </a:cubicBezTo>
                  <a:cubicBezTo>
                    <a:pt x="25075" y="8336"/>
                    <a:pt x="25385" y="8776"/>
                    <a:pt x="25706" y="9241"/>
                  </a:cubicBezTo>
                  <a:cubicBezTo>
                    <a:pt x="26333" y="10187"/>
                    <a:pt x="26924" y="11180"/>
                    <a:pt x="27457" y="12197"/>
                  </a:cubicBezTo>
                  <a:lnTo>
                    <a:pt x="27457" y="12197"/>
                  </a:lnTo>
                  <a:cubicBezTo>
                    <a:pt x="27457" y="12195"/>
                    <a:pt x="27456" y="12193"/>
                    <a:pt x="27456" y="12191"/>
                  </a:cubicBezTo>
                  <a:lnTo>
                    <a:pt x="27456" y="12191"/>
                  </a:lnTo>
                  <a:cubicBezTo>
                    <a:pt x="28938" y="15054"/>
                    <a:pt x="30018" y="18119"/>
                    <a:pt x="30707" y="21266"/>
                  </a:cubicBezTo>
                  <a:cubicBezTo>
                    <a:pt x="31004" y="22647"/>
                    <a:pt x="31219" y="24028"/>
                    <a:pt x="31362" y="25445"/>
                  </a:cubicBezTo>
                  <a:cubicBezTo>
                    <a:pt x="31373" y="25622"/>
                    <a:pt x="31517" y="25757"/>
                    <a:pt x="31689" y="25757"/>
                  </a:cubicBezTo>
                  <a:cubicBezTo>
                    <a:pt x="31703" y="25757"/>
                    <a:pt x="31717" y="25756"/>
                    <a:pt x="31731" y="25755"/>
                  </a:cubicBezTo>
                  <a:cubicBezTo>
                    <a:pt x="31921" y="25743"/>
                    <a:pt x="32052" y="25576"/>
                    <a:pt x="32040" y="25386"/>
                  </a:cubicBezTo>
                  <a:cubicBezTo>
                    <a:pt x="31838" y="22683"/>
                    <a:pt x="31266" y="20004"/>
                    <a:pt x="30445" y="17420"/>
                  </a:cubicBezTo>
                  <a:cubicBezTo>
                    <a:pt x="29611" y="14801"/>
                    <a:pt x="28480" y="12277"/>
                    <a:pt x="27052" y="9943"/>
                  </a:cubicBezTo>
                  <a:cubicBezTo>
                    <a:pt x="26397" y="8872"/>
                    <a:pt x="25670" y="7836"/>
                    <a:pt x="24837" y="6883"/>
                  </a:cubicBezTo>
                  <a:cubicBezTo>
                    <a:pt x="24075" y="6014"/>
                    <a:pt x="23242" y="5205"/>
                    <a:pt x="22337" y="4478"/>
                  </a:cubicBezTo>
                  <a:cubicBezTo>
                    <a:pt x="20563" y="3061"/>
                    <a:pt x="18562" y="1966"/>
                    <a:pt x="16431" y="1204"/>
                  </a:cubicBezTo>
                  <a:cubicBezTo>
                    <a:pt x="14300" y="442"/>
                    <a:pt x="12073" y="61"/>
                    <a:pt x="9811" y="2"/>
                  </a:cubicBezTo>
                  <a:lnTo>
                    <a:pt x="9299" y="2"/>
                  </a:lnTo>
                  <a:cubicBezTo>
                    <a:pt x="9230" y="1"/>
                    <a:pt x="9161" y="0"/>
                    <a:pt x="909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3279;p83">
              <a:extLst>
                <a:ext uri="{FF2B5EF4-FFF2-40B4-BE49-F238E27FC236}">
                  <a16:creationId xmlns:a16="http://schemas.microsoft.com/office/drawing/2014/main" id="{D7209270-E4F7-4A86-B6C3-D56B6CFB51F8}"/>
                </a:ext>
              </a:extLst>
            </p:cNvPr>
            <p:cNvSpPr/>
            <p:nvPr/>
          </p:nvSpPr>
          <p:spPr>
            <a:xfrm>
              <a:off x="3753725" y="1875075"/>
              <a:ext cx="1111475" cy="712375"/>
            </a:xfrm>
            <a:custGeom>
              <a:avLst/>
              <a:gdLst/>
              <a:ahLst/>
              <a:cxnLst/>
              <a:rect l="l" t="t" r="r" b="b"/>
              <a:pathLst>
                <a:path w="44459" h="28495" extrusionOk="0">
                  <a:moveTo>
                    <a:pt x="26776" y="2210"/>
                  </a:moveTo>
                  <a:cubicBezTo>
                    <a:pt x="26780" y="2213"/>
                    <a:pt x="26785" y="2215"/>
                    <a:pt x="26790" y="2215"/>
                  </a:cubicBezTo>
                  <a:cubicBezTo>
                    <a:pt x="26785" y="2213"/>
                    <a:pt x="26780" y="2212"/>
                    <a:pt x="26776" y="2210"/>
                  </a:cubicBezTo>
                  <a:close/>
                  <a:moveTo>
                    <a:pt x="26826" y="2250"/>
                  </a:moveTo>
                  <a:lnTo>
                    <a:pt x="26826" y="2250"/>
                  </a:lnTo>
                  <a:cubicBezTo>
                    <a:pt x="26830" y="2254"/>
                    <a:pt x="26834" y="2257"/>
                    <a:pt x="26837" y="2259"/>
                  </a:cubicBezTo>
                  <a:lnTo>
                    <a:pt x="26837" y="2259"/>
                  </a:lnTo>
                  <a:cubicBezTo>
                    <a:pt x="26831" y="2255"/>
                    <a:pt x="26826" y="2250"/>
                    <a:pt x="26826" y="2250"/>
                  </a:cubicBezTo>
                  <a:close/>
                  <a:moveTo>
                    <a:pt x="26837" y="2259"/>
                  </a:moveTo>
                  <a:lnTo>
                    <a:pt x="26837" y="2259"/>
                  </a:lnTo>
                  <a:cubicBezTo>
                    <a:pt x="26841" y="2261"/>
                    <a:pt x="26845" y="2262"/>
                    <a:pt x="26849" y="2262"/>
                  </a:cubicBezTo>
                  <a:cubicBezTo>
                    <a:pt x="26849" y="2262"/>
                    <a:pt x="26844" y="2262"/>
                    <a:pt x="26837" y="2259"/>
                  </a:cubicBezTo>
                  <a:close/>
                  <a:moveTo>
                    <a:pt x="2180" y="8251"/>
                  </a:moveTo>
                  <a:lnTo>
                    <a:pt x="2180" y="8251"/>
                  </a:lnTo>
                  <a:cubicBezTo>
                    <a:pt x="2176" y="8255"/>
                    <a:pt x="2173" y="8259"/>
                    <a:pt x="2170" y="8263"/>
                  </a:cubicBezTo>
                  <a:lnTo>
                    <a:pt x="2170" y="8263"/>
                  </a:lnTo>
                  <a:cubicBezTo>
                    <a:pt x="2180" y="8261"/>
                    <a:pt x="2180" y="8251"/>
                    <a:pt x="2180" y="8251"/>
                  </a:cubicBezTo>
                  <a:close/>
                  <a:moveTo>
                    <a:pt x="2180" y="8275"/>
                  </a:moveTo>
                  <a:lnTo>
                    <a:pt x="2180" y="8275"/>
                  </a:lnTo>
                  <a:cubicBezTo>
                    <a:pt x="2176" y="8278"/>
                    <a:pt x="2174" y="8282"/>
                    <a:pt x="2172" y="8286"/>
                  </a:cubicBezTo>
                  <a:lnTo>
                    <a:pt x="2172" y="8286"/>
                  </a:lnTo>
                  <a:cubicBezTo>
                    <a:pt x="2180" y="8284"/>
                    <a:pt x="2180" y="8275"/>
                    <a:pt x="2180" y="8275"/>
                  </a:cubicBezTo>
                  <a:close/>
                  <a:moveTo>
                    <a:pt x="2132" y="8311"/>
                  </a:moveTo>
                  <a:lnTo>
                    <a:pt x="2132" y="8311"/>
                  </a:lnTo>
                  <a:cubicBezTo>
                    <a:pt x="2130" y="8314"/>
                    <a:pt x="2127" y="8318"/>
                    <a:pt x="2125" y="8322"/>
                  </a:cubicBezTo>
                  <a:lnTo>
                    <a:pt x="2125" y="8322"/>
                  </a:lnTo>
                  <a:cubicBezTo>
                    <a:pt x="2132" y="8319"/>
                    <a:pt x="2132" y="8311"/>
                    <a:pt x="2132" y="8311"/>
                  </a:cubicBezTo>
                  <a:close/>
                  <a:moveTo>
                    <a:pt x="2172" y="8286"/>
                  </a:moveTo>
                  <a:cubicBezTo>
                    <a:pt x="2171" y="8286"/>
                    <a:pt x="2169" y="8287"/>
                    <a:pt x="2168" y="8287"/>
                  </a:cubicBezTo>
                  <a:cubicBezTo>
                    <a:pt x="2168" y="8311"/>
                    <a:pt x="2144" y="8311"/>
                    <a:pt x="2144" y="8322"/>
                  </a:cubicBezTo>
                  <a:cubicBezTo>
                    <a:pt x="2161" y="8314"/>
                    <a:pt x="2166" y="8298"/>
                    <a:pt x="2172" y="8286"/>
                  </a:cubicBezTo>
                  <a:close/>
                  <a:moveTo>
                    <a:pt x="18432" y="0"/>
                  </a:moveTo>
                  <a:cubicBezTo>
                    <a:pt x="15586" y="36"/>
                    <a:pt x="12729" y="512"/>
                    <a:pt x="10002" y="1405"/>
                  </a:cubicBezTo>
                  <a:cubicBezTo>
                    <a:pt x="9466" y="1584"/>
                    <a:pt x="8930" y="1774"/>
                    <a:pt x="8418" y="2000"/>
                  </a:cubicBezTo>
                  <a:cubicBezTo>
                    <a:pt x="7978" y="2191"/>
                    <a:pt x="7549" y="2417"/>
                    <a:pt x="7133" y="2655"/>
                  </a:cubicBezTo>
                  <a:cubicBezTo>
                    <a:pt x="6252" y="3155"/>
                    <a:pt x="5418" y="3750"/>
                    <a:pt x="4632" y="4405"/>
                  </a:cubicBezTo>
                  <a:cubicBezTo>
                    <a:pt x="3811" y="5108"/>
                    <a:pt x="3037" y="5870"/>
                    <a:pt x="2370" y="6715"/>
                  </a:cubicBezTo>
                  <a:cubicBezTo>
                    <a:pt x="1715" y="7513"/>
                    <a:pt x="1144" y="8406"/>
                    <a:pt x="715" y="9358"/>
                  </a:cubicBezTo>
                  <a:cubicBezTo>
                    <a:pt x="513" y="9823"/>
                    <a:pt x="358" y="10299"/>
                    <a:pt x="227" y="10775"/>
                  </a:cubicBezTo>
                  <a:cubicBezTo>
                    <a:pt x="108" y="11251"/>
                    <a:pt x="48" y="11728"/>
                    <a:pt x="36" y="12216"/>
                  </a:cubicBezTo>
                  <a:cubicBezTo>
                    <a:pt x="1" y="13192"/>
                    <a:pt x="239" y="14168"/>
                    <a:pt x="691" y="15038"/>
                  </a:cubicBezTo>
                  <a:cubicBezTo>
                    <a:pt x="918" y="15466"/>
                    <a:pt x="1179" y="15871"/>
                    <a:pt x="1477" y="16240"/>
                  </a:cubicBezTo>
                  <a:cubicBezTo>
                    <a:pt x="1552" y="16330"/>
                    <a:pt x="1665" y="16387"/>
                    <a:pt x="1783" y="16387"/>
                  </a:cubicBezTo>
                  <a:cubicBezTo>
                    <a:pt x="1852" y="16387"/>
                    <a:pt x="1923" y="16367"/>
                    <a:pt x="1989" y="16323"/>
                  </a:cubicBezTo>
                  <a:cubicBezTo>
                    <a:pt x="2132" y="16228"/>
                    <a:pt x="2191" y="15966"/>
                    <a:pt x="2072" y="15823"/>
                  </a:cubicBezTo>
                  <a:cubicBezTo>
                    <a:pt x="1816" y="15485"/>
                    <a:pt x="1559" y="15146"/>
                    <a:pt x="1358" y="14774"/>
                  </a:cubicBezTo>
                  <a:lnTo>
                    <a:pt x="1358" y="14774"/>
                  </a:lnTo>
                  <a:cubicBezTo>
                    <a:pt x="1357" y="14763"/>
                    <a:pt x="1346" y="14751"/>
                    <a:pt x="1346" y="14740"/>
                  </a:cubicBezTo>
                  <a:cubicBezTo>
                    <a:pt x="1132" y="14335"/>
                    <a:pt x="989" y="13906"/>
                    <a:pt x="882" y="13454"/>
                  </a:cubicBezTo>
                  <a:cubicBezTo>
                    <a:pt x="798" y="12990"/>
                    <a:pt x="751" y="12537"/>
                    <a:pt x="775" y="12061"/>
                  </a:cubicBezTo>
                  <a:cubicBezTo>
                    <a:pt x="822" y="11490"/>
                    <a:pt x="929" y="10942"/>
                    <a:pt x="1108" y="10406"/>
                  </a:cubicBezTo>
                  <a:lnTo>
                    <a:pt x="1108" y="10406"/>
                  </a:lnTo>
                  <a:lnTo>
                    <a:pt x="1072" y="10489"/>
                  </a:lnTo>
                  <a:cubicBezTo>
                    <a:pt x="1333" y="9720"/>
                    <a:pt x="1699" y="8997"/>
                    <a:pt x="2125" y="8322"/>
                  </a:cubicBezTo>
                  <a:lnTo>
                    <a:pt x="2125" y="8322"/>
                  </a:lnTo>
                  <a:cubicBezTo>
                    <a:pt x="2124" y="8322"/>
                    <a:pt x="2122" y="8322"/>
                    <a:pt x="2120" y="8322"/>
                  </a:cubicBezTo>
                  <a:cubicBezTo>
                    <a:pt x="2132" y="8311"/>
                    <a:pt x="2132" y="8287"/>
                    <a:pt x="2144" y="8287"/>
                  </a:cubicBezTo>
                  <a:cubicBezTo>
                    <a:pt x="2160" y="8279"/>
                    <a:pt x="2165" y="8271"/>
                    <a:pt x="2170" y="8263"/>
                  </a:cubicBezTo>
                  <a:lnTo>
                    <a:pt x="2170" y="8263"/>
                  </a:lnTo>
                  <a:cubicBezTo>
                    <a:pt x="2170" y="8263"/>
                    <a:pt x="2169" y="8263"/>
                    <a:pt x="2168" y="8263"/>
                  </a:cubicBezTo>
                  <a:cubicBezTo>
                    <a:pt x="2846" y="7239"/>
                    <a:pt x="3668" y="6322"/>
                    <a:pt x="4573" y="5489"/>
                  </a:cubicBezTo>
                  <a:cubicBezTo>
                    <a:pt x="5620" y="4560"/>
                    <a:pt x="6763" y="3739"/>
                    <a:pt x="8002" y="3084"/>
                  </a:cubicBezTo>
                  <a:cubicBezTo>
                    <a:pt x="8252" y="2953"/>
                    <a:pt x="8514" y="2834"/>
                    <a:pt x="8776" y="2715"/>
                  </a:cubicBezTo>
                  <a:cubicBezTo>
                    <a:pt x="9133" y="2560"/>
                    <a:pt x="9502" y="2429"/>
                    <a:pt x="9859" y="2298"/>
                  </a:cubicBezTo>
                  <a:cubicBezTo>
                    <a:pt x="10764" y="1976"/>
                    <a:pt x="11705" y="1715"/>
                    <a:pt x="12645" y="1500"/>
                  </a:cubicBezTo>
                  <a:cubicBezTo>
                    <a:pt x="14563" y="1083"/>
                    <a:pt x="16538" y="881"/>
                    <a:pt x="18510" y="881"/>
                  </a:cubicBezTo>
                  <a:cubicBezTo>
                    <a:pt x="18901" y="881"/>
                    <a:pt x="19292" y="889"/>
                    <a:pt x="19682" y="905"/>
                  </a:cubicBezTo>
                  <a:cubicBezTo>
                    <a:pt x="22082" y="1047"/>
                    <a:pt x="24470" y="1475"/>
                    <a:pt x="26776" y="2210"/>
                  </a:cubicBezTo>
                  <a:lnTo>
                    <a:pt x="26776" y="2210"/>
                  </a:lnTo>
                  <a:cubicBezTo>
                    <a:pt x="26770" y="2207"/>
                    <a:pt x="26766" y="2203"/>
                    <a:pt x="26766" y="2203"/>
                  </a:cubicBezTo>
                  <a:cubicBezTo>
                    <a:pt x="26778" y="2203"/>
                    <a:pt x="26802" y="2215"/>
                    <a:pt x="26826" y="2215"/>
                  </a:cubicBezTo>
                  <a:cubicBezTo>
                    <a:pt x="26837" y="2215"/>
                    <a:pt x="26849" y="2238"/>
                    <a:pt x="26885" y="2238"/>
                  </a:cubicBezTo>
                  <a:cubicBezTo>
                    <a:pt x="26876" y="2238"/>
                    <a:pt x="26860" y="2225"/>
                    <a:pt x="26848" y="2218"/>
                  </a:cubicBezTo>
                  <a:lnTo>
                    <a:pt x="26848" y="2218"/>
                  </a:lnTo>
                  <a:cubicBezTo>
                    <a:pt x="27785" y="2539"/>
                    <a:pt x="28698" y="2895"/>
                    <a:pt x="29588" y="3310"/>
                  </a:cubicBezTo>
                  <a:cubicBezTo>
                    <a:pt x="30246" y="3610"/>
                    <a:pt x="30849" y="3956"/>
                    <a:pt x="31461" y="4346"/>
                  </a:cubicBezTo>
                  <a:lnTo>
                    <a:pt x="31461" y="4346"/>
                  </a:lnTo>
                  <a:cubicBezTo>
                    <a:pt x="31460" y="4346"/>
                    <a:pt x="31458" y="4346"/>
                    <a:pt x="31457" y="4346"/>
                  </a:cubicBezTo>
                  <a:cubicBezTo>
                    <a:pt x="33183" y="5477"/>
                    <a:pt x="34743" y="6858"/>
                    <a:pt x="36124" y="8382"/>
                  </a:cubicBezTo>
                  <a:cubicBezTo>
                    <a:pt x="37958" y="10406"/>
                    <a:pt x="39529" y="12668"/>
                    <a:pt x="40803" y="15097"/>
                  </a:cubicBezTo>
                  <a:cubicBezTo>
                    <a:pt x="41875" y="17145"/>
                    <a:pt x="42708" y="19324"/>
                    <a:pt x="43209" y="21586"/>
                  </a:cubicBezTo>
                  <a:lnTo>
                    <a:pt x="43209" y="21550"/>
                  </a:lnTo>
                  <a:cubicBezTo>
                    <a:pt x="43542" y="23074"/>
                    <a:pt x="43685" y="24598"/>
                    <a:pt x="43613" y="26146"/>
                  </a:cubicBezTo>
                  <a:cubicBezTo>
                    <a:pt x="43601" y="26420"/>
                    <a:pt x="43566" y="26682"/>
                    <a:pt x="43554" y="26968"/>
                  </a:cubicBezTo>
                  <a:cubicBezTo>
                    <a:pt x="43518" y="27277"/>
                    <a:pt x="43447" y="27575"/>
                    <a:pt x="43435" y="27896"/>
                  </a:cubicBezTo>
                  <a:lnTo>
                    <a:pt x="43435" y="27861"/>
                  </a:lnTo>
                  <a:cubicBezTo>
                    <a:pt x="43399" y="27956"/>
                    <a:pt x="43387" y="28039"/>
                    <a:pt x="43363" y="28134"/>
                  </a:cubicBezTo>
                  <a:cubicBezTo>
                    <a:pt x="43316" y="28289"/>
                    <a:pt x="43447" y="28456"/>
                    <a:pt x="43601" y="28492"/>
                  </a:cubicBezTo>
                  <a:cubicBezTo>
                    <a:pt x="43617" y="28494"/>
                    <a:pt x="43632" y="28495"/>
                    <a:pt x="43647" y="28495"/>
                  </a:cubicBezTo>
                  <a:cubicBezTo>
                    <a:pt x="43802" y="28495"/>
                    <a:pt x="43915" y="28384"/>
                    <a:pt x="43959" y="28253"/>
                  </a:cubicBezTo>
                  <a:cubicBezTo>
                    <a:pt x="43971" y="28170"/>
                    <a:pt x="43994" y="28111"/>
                    <a:pt x="44018" y="28039"/>
                  </a:cubicBezTo>
                  <a:cubicBezTo>
                    <a:pt x="44113" y="27801"/>
                    <a:pt x="44149" y="27539"/>
                    <a:pt x="44197" y="27277"/>
                  </a:cubicBezTo>
                  <a:cubicBezTo>
                    <a:pt x="44232" y="27027"/>
                    <a:pt x="44268" y="26765"/>
                    <a:pt x="44292" y="26503"/>
                  </a:cubicBezTo>
                  <a:cubicBezTo>
                    <a:pt x="44352" y="25967"/>
                    <a:pt x="44375" y="25420"/>
                    <a:pt x="44375" y="24872"/>
                  </a:cubicBezTo>
                  <a:cubicBezTo>
                    <a:pt x="44352" y="23801"/>
                    <a:pt x="44459" y="24039"/>
                    <a:pt x="44256" y="22979"/>
                  </a:cubicBezTo>
                  <a:cubicBezTo>
                    <a:pt x="44149" y="22443"/>
                    <a:pt x="43875" y="20586"/>
                    <a:pt x="43875" y="20586"/>
                  </a:cubicBezTo>
                  <a:cubicBezTo>
                    <a:pt x="43637" y="19562"/>
                    <a:pt x="43494" y="20157"/>
                    <a:pt x="41768" y="15169"/>
                  </a:cubicBezTo>
                  <a:cubicBezTo>
                    <a:pt x="40982" y="12918"/>
                    <a:pt x="39410" y="11013"/>
                    <a:pt x="37910" y="9156"/>
                  </a:cubicBezTo>
                  <a:cubicBezTo>
                    <a:pt x="36493" y="7394"/>
                    <a:pt x="34886" y="5775"/>
                    <a:pt x="33088" y="4417"/>
                  </a:cubicBezTo>
                  <a:cubicBezTo>
                    <a:pt x="32267" y="3798"/>
                    <a:pt x="31398" y="3250"/>
                    <a:pt x="30481" y="2774"/>
                  </a:cubicBezTo>
                  <a:cubicBezTo>
                    <a:pt x="29981" y="2500"/>
                    <a:pt x="29445" y="2274"/>
                    <a:pt x="28921" y="2060"/>
                  </a:cubicBezTo>
                  <a:cubicBezTo>
                    <a:pt x="28254" y="1786"/>
                    <a:pt x="27564" y="1536"/>
                    <a:pt x="26885" y="1310"/>
                  </a:cubicBezTo>
                  <a:cubicBezTo>
                    <a:pt x="24159" y="429"/>
                    <a:pt x="21301" y="0"/>
                    <a:pt x="18432"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3280;p83">
              <a:extLst>
                <a:ext uri="{FF2B5EF4-FFF2-40B4-BE49-F238E27FC236}">
                  <a16:creationId xmlns:a16="http://schemas.microsoft.com/office/drawing/2014/main" id="{91A12AB6-3437-4240-9133-7336739E83F9}"/>
                </a:ext>
              </a:extLst>
            </p:cNvPr>
            <p:cNvSpPr/>
            <p:nvPr/>
          </p:nvSpPr>
          <p:spPr>
            <a:xfrm>
              <a:off x="4139200" y="1987275"/>
              <a:ext cx="25025" cy="47075"/>
            </a:xfrm>
            <a:custGeom>
              <a:avLst/>
              <a:gdLst/>
              <a:ahLst/>
              <a:cxnLst/>
              <a:rect l="l" t="t" r="r" b="b"/>
              <a:pathLst>
                <a:path w="1001" h="1883" extrusionOk="0">
                  <a:moveTo>
                    <a:pt x="834" y="620"/>
                  </a:moveTo>
                  <a:cubicBezTo>
                    <a:pt x="834" y="626"/>
                    <a:pt x="830" y="629"/>
                    <a:pt x="827" y="632"/>
                  </a:cubicBezTo>
                  <a:lnTo>
                    <a:pt x="827" y="632"/>
                  </a:lnTo>
                  <a:cubicBezTo>
                    <a:pt x="829" y="628"/>
                    <a:pt x="832" y="624"/>
                    <a:pt x="834" y="620"/>
                  </a:cubicBezTo>
                  <a:close/>
                  <a:moveTo>
                    <a:pt x="703" y="1"/>
                  </a:moveTo>
                  <a:cubicBezTo>
                    <a:pt x="631" y="24"/>
                    <a:pt x="572" y="48"/>
                    <a:pt x="524" y="84"/>
                  </a:cubicBezTo>
                  <a:lnTo>
                    <a:pt x="417" y="191"/>
                  </a:lnTo>
                  <a:cubicBezTo>
                    <a:pt x="381" y="251"/>
                    <a:pt x="334" y="322"/>
                    <a:pt x="286" y="382"/>
                  </a:cubicBezTo>
                  <a:cubicBezTo>
                    <a:pt x="215" y="501"/>
                    <a:pt x="167" y="620"/>
                    <a:pt x="131" y="751"/>
                  </a:cubicBezTo>
                  <a:cubicBezTo>
                    <a:pt x="96" y="870"/>
                    <a:pt x="72" y="1001"/>
                    <a:pt x="48" y="1144"/>
                  </a:cubicBezTo>
                  <a:cubicBezTo>
                    <a:pt x="12" y="1298"/>
                    <a:pt x="0" y="1465"/>
                    <a:pt x="0" y="1620"/>
                  </a:cubicBezTo>
                  <a:cubicBezTo>
                    <a:pt x="0" y="1751"/>
                    <a:pt x="96" y="1882"/>
                    <a:pt x="238" y="1882"/>
                  </a:cubicBezTo>
                  <a:cubicBezTo>
                    <a:pt x="246" y="1883"/>
                    <a:pt x="254" y="1883"/>
                    <a:pt x="262" y="1883"/>
                  </a:cubicBezTo>
                  <a:cubicBezTo>
                    <a:pt x="396" y="1883"/>
                    <a:pt x="513" y="1790"/>
                    <a:pt x="524" y="1644"/>
                  </a:cubicBezTo>
                  <a:cubicBezTo>
                    <a:pt x="524" y="1525"/>
                    <a:pt x="536" y="1406"/>
                    <a:pt x="572" y="1298"/>
                  </a:cubicBezTo>
                  <a:cubicBezTo>
                    <a:pt x="629" y="1068"/>
                    <a:pt x="709" y="860"/>
                    <a:pt x="822" y="643"/>
                  </a:cubicBezTo>
                  <a:lnTo>
                    <a:pt x="822" y="643"/>
                  </a:lnTo>
                  <a:cubicBezTo>
                    <a:pt x="822" y="643"/>
                    <a:pt x="822" y="643"/>
                    <a:pt x="822" y="644"/>
                  </a:cubicBezTo>
                  <a:cubicBezTo>
                    <a:pt x="834" y="632"/>
                    <a:pt x="834" y="620"/>
                    <a:pt x="858" y="584"/>
                  </a:cubicBezTo>
                  <a:cubicBezTo>
                    <a:pt x="893" y="513"/>
                    <a:pt x="929" y="441"/>
                    <a:pt x="953" y="370"/>
                  </a:cubicBezTo>
                  <a:cubicBezTo>
                    <a:pt x="1000" y="263"/>
                    <a:pt x="941" y="120"/>
                    <a:pt x="869" y="48"/>
                  </a:cubicBezTo>
                  <a:cubicBezTo>
                    <a:pt x="822" y="24"/>
                    <a:pt x="762" y="1"/>
                    <a:pt x="70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3281;p83">
              <a:extLst>
                <a:ext uri="{FF2B5EF4-FFF2-40B4-BE49-F238E27FC236}">
                  <a16:creationId xmlns:a16="http://schemas.microsoft.com/office/drawing/2014/main" id="{A00C22B0-7040-49AB-935B-8B03D4AE869D}"/>
                </a:ext>
              </a:extLst>
            </p:cNvPr>
            <p:cNvSpPr/>
            <p:nvPr/>
          </p:nvSpPr>
          <p:spPr>
            <a:xfrm>
              <a:off x="4422850" y="2092950"/>
              <a:ext cx="44375" cy="20850"/>
            </a:xfrm>
            <a:custGeom>
              <a:avLst/>
              <a:gdLst/>
              <a:ahLst/>
              <a:cxnLst/>
              <a:rect l="l" t="t" r="r" b="b"/>
              <a:pathLst>
                <a:path w="1775" h="834" extrusionOk="0">
                  <a:moveTo>
                    <a:pt x="525" y="500"/>
                  </a:moveTo>
                  <a:cubicBezTo>
                    <a:pt x="510" y="500"/>
                    <a:pt x="504" y="505"/>
                    <a:pt x="499" y="509"/>
                  </a:cubicBezTo>
                  <a:lnTo>
                    <a:pt x="499" y="509"/>
                  </a:lnTo>
                  <a:cubicBezTo>
                    <a:pt x="508" y="506"/>
                    <a:pt x="516" y="503"/>
                    <a:pt x="525" y="500"/>
                  </a:cubicBezTo>
                  <a:close/>
                  <a:moveTo>
                    <a:pt x="1620" y="0"/>
                  </a:moveTo>
                  <a:cubicBezTo>
                    <a:pt x="1632" y="24"/>
                    <a:pt x="1608" y="36"/>
                    <a:pt x="1596" y="36"/>
                  </a:cubicBezTo>
                  <a:lnTo>
                    <a:pt x="1061" y="310"/>
                  </a:lnTo>
                  <a:cubicBezTo>
                    <a:pt x="885" y="392"/>
                    <a:pt x="686" y="451"/>
                    <a:pt x="498" y="510"/>
                  </a:cubicBezTo>
                  <a:lnTo>
                    <a:pt x="498" y="510"/>
                  </a:lnTo>
                  <a:cubicBezTo>
                    <a:pt x="498" y="509"/>
                    <a:pt x="499" y="509"/>
                    <a:pt x="499" y="509"/>
                  </a:cubicBezTo>
                  <a:lnTo>
                    <a:pt x="499" y="509"/>
                  </a:lnTo>
                  <a:cubicBezTo>
                    <a:pt x="366" y="551"/>
                    <a:pt x="242" y="573"/>
                    <a:pt x="108" y="596"/>
                  </a:cubicBezTo>
                  <a:cubicBezTo>
                    <a:pt x="49" y="619"/>
                    <a:pt x="1" y="679"/>
                    <a:pt x="1" y="739"/>
                  </a:cubicBezTo>
                  <a:cubicBezTo>
                    <a:pt x="13" y="798"/>
                    <a:pt x="72" y="834"/>
                    <a:pt x="132" y="834"/>
                  </a:cubicBezTo>
                  <a:cubicBezTo>
                    <a:pt x="263" y="810"/>
                    <a:pt x="418" y="774"/>
                    <a:pt x="549" y="750"/>
                  </a:cubicBezTo>
                  <a:cubicBezTo>
                    <a:pt x="668" y="715"/>
                    <a:pt x="787" y="679"/>
                    <a:pt x="906" y="643"/>
                  </a:cubicBezTo>
                  <a:cubicBezTo>
                    <a:pt x="1180" y="560"/>
                    <a:pt x="1442" y="441"/>
                    <a:pt x="1680" y="286"/>
                  </a:cubicBezTo>
                  <a:cubicBezTo>
                    <a:pt x="1715" y="274"/>
                    <a:pt x="1739" y="238"/>
                    <a:pt x="1751" y="203"/>
                  </a:cubicBezTo>
                  <a:cubicBezTo>
                    <a:pt x="1775" y="167"/>
                    <a:pt x="1775" y="119"/>
                    <a:pt x="1751" y="96"/>
                  </a:cubicBezTo>
                  <a:cubicBezTo>
                    <a:pt x="1727" y="48"/>
                    <a:pt x="1680" y="0"/>
                    <a:pt x="1620" y="0"/>
                  </a:cubicBezTo>
                  <a:close/>
                </a:path>
              </a:pathLst>
            </a:custGeom>
            <a:solidFill>
              <a:srgbClr val="352C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3282;p83">
              <a:extLst>
                <a:ext uri="{FF2B5EF4-FFF2-40B4-BE49-F238E27FC236}">
                  <a16:creationId xmlns:a16="http://schemas.microsoft.com/office/drawing/2014/main" id="{265AE81B-AECD-4719-A3E6-AFD9E3EAB3D3}"/>
                </a:ext>
              </a:extLst>
            </p:cNvPr>
            <p:cNvSpPr/>
            <p:nvPr/>
          </p:nvSpPr>
          <p:spPr>
            <a:xfrm>
              <a:off x="4424350" y="2086700"/>
              <a:ext cx="58675" cy="28325"/>
            </a:xfrm>
            <a:custGeom>
              <a:avLst/>
              <a:gdLst/>
              <a:ahLst/>
              <a:cxnLst/>
              <a:rect l="l" t="t" r="r" b="b"/>
              <a:pathLst>
                <a:path w="2347" h="1133" extrusionOk="0">
                  <a:moveTo>
                    <a:pt x="596" y="750"/>
                  </a:moveTo>
                  <a:cubicBezTo>
                    <a:pt x="592" y="750"/>
                    <a:pt x="590" y="752"/>
                    <a:pt x="587" y="753"/>
                  </a:cubicBezTo>
                  <a:lnTo>
                    <a:pt x="587" y="753"/>
                  </a:lnTo>
                  <a:cubicBezTo>
                    <a:pt x="590" y="752"/>
                    <a:pt x="593" y="751"/>
                    <a:pt x="596" y="750"/>
                  </a:cubicBezTo>
                  <a:close/>
                  <a:moveTo>
                    <a:pt x="2156" y="0"/>
                  </a:moveTo>
                  <a:cubicBezTo>
                    <a:pt x="2108" y="0"/>
                    <a:pt x="2084" y="24"/>
                    <a:pt x="2036" y="36"/>
                  </a:cubicBezTo>
                  <a:cubicBezTo>
                    <a:pt x="1929" y="107"/>
                    <a:pt x="1810" y="179"/>
                    <a:pt x="1703" y="262"/>
                  </a:cubicBezTo>
                  <a:cubicBezTo>
                    <a:pt x="1525" y="358"/>
                    <a:pt x="1346" y="453"/>
                    <a:pt x="1179" y="536"/>
                  </a:cubicBezTo>
                  <a:cubicBezTo>
                    <a:pt x="984" y="628"/>
                    <a:pt x="789" y="698"/>
                    <a:pt x="583" y="756"/>
                  </a:cubicBezTo>
                  <a:lnTo>
                    <a:pt x="583" y="756"/>
                  </a:lnTo>
                  <a:cubicBezTo>
                    <a:pt x="585" y="755"/>
                    <a:pt x="586" y="754"/>
                    <a:pt x="587" y="753"/>
                  </a:cubicBezTo>
                  <a:lnTo>
                    <a:pt x="587" y="753"/>
                  </a:lnTo>
                  <a:cubicBezTo>
                    <a:pt x="435" y="799"/>
                    <a:pt x="283" y="835"/>
                    <a:pt x="120" y="881"/>
                  </a:cubicBezTo>
                  <a:cubicBezTo>
                    <a:pt x="48" y="893"/>
                    <a:pt x="1" y="953"/>
                    <a:pt x="12" y="1024"/>
                  </a:cubicBezTo>
                  <a:cubicBezTo>
                    <a:pt x="23" y="1079"/>
                    <a:pt x="74" y="1133"/>
                    <a:pt x="146" y="1133"/>
                  </a:cubicBezTo>
                  <a:cubicBezTo>
                    <a:pt x="153" y="1133"/>
                    <a:pt x="160" y="1132"/>
                    <a:pt x="167" y="1131"/>
                  </a:cubicBezTo>
                  <a:cubicBezTo>
                    <a:pt x="893" y="965"/>
                    <a:pt x="1667" y="774"/>
                    <a:pt x="2263" y="298"/>
                  </a:cubicBezTo>
                  <a:cubicBezTo>
                    <a:pt x="2334" y="238"/>
                    <a:pt x="2346" y="131"/>
                    <a:pt x="2287" y="60"/>
                  </a:cubicBezTo>
                  <a:cubicBezTo>
                    <a:pt x="2263" y="36"/>
                    <a:pt x="2215" y="0"/>
                    <a:pt x="2167" y="0"/>
                  </a:cubicBezTo>
                  <a:close/>
                </a:path>
              </a:pathLst>
            </a:custGeom>
            <a:solidFill>
              <a:srgbClr val="352C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3283;p83">
              <a:extLst>
                <a:ext uri="{FF2B5EF4-FFF2-40B4-BE49-F238E27FC236}">
                  <a16:creationId xmlns:a16="http://schemas.microsoft.com/office/drawing/2014/main" id="{E5D93765-D648-40AD-8F6C-AFF8AAA8FE15}"/>
                </a:ext>
              </a:extLst>
            </p:cNvPr>
            <p:cNvSpPr/>
            <p:nvPr/>
          </p:nvSpPr>
          <p:spPr>
            <a:xfrm>
              <a:off x="4425550" y="2088175"/>
              <a:ext cx="59550" cy="25325"/>
            </a:xfrm>
            <a:custGeom>
              <a:avLst/>
              <a:gdLst/>
              <a:ahLst/>
              <a:cxnLst/>
              <a:rect l="l" t="t" r="r" b="b"/>
              <a:pathLst>
                <a:path w="2382" h="1013" extrusionOk="0">
                  <a:moveTo>
                    <a:pt x="2203" y="1"/>
                  </a:moveTo>
                  <a:cubicBezTo>
                    <a:pt x="2119" y="1"/>
                    <a:pt x="2084" y="25"/>
                    <a:pt x="2048" y="37"/>
                  </a:cubicBezTo>
                  <a:cubicBezTo>
                    <a:pt x="1929" y="144"/>
                    <a:pt x="1810" y="227"/>
                    <a:pt x="1679" y="310"/>
                  </a:cubicBezTo>
                  <a:lnTo>
                    <a:pt x="1369" y="489"/>
                  </a:lnTo>
                  <a:cubicBezTo>
                    <a:pt x="1250" y="549"/>
                    <a:pt x="1131" y="596"/>
                    <a:pt x="1012" y="632"/>
                  </a:cubicBezTo>
                  <a:cubicBezTo>
                    <a:pt x="893" y="668"/>
                    <a:pt x="750" y="703"/>
                    <a:pt x="631" y="715"/>
                  </a:cubicBezTo>
                  <a:cubicBezTo>
                    <a:pt x="512" y="751"/>
                    <a:pt x="381" y="763"/>
                    <a:pt x="262" y="763"/>
                  </a:cubicBezTo>
                  <a:lnTo>
                    <a:pt x="131" y="763"/>
                  </a:lnTo>
                  <a:cubicBezTo>
                    <a:pt x="95" y="763"/>
                    <a:pt x="72" y="763"/>
                    <a:pt x="36" y="787"/>
                  </a:cubicBezTo>
                  <a:cubicBezTo>
                    <a:pt x="12" y="810"/>
                    <a:pt x="0" y="834"/>
                    <a:pt x="0" y="882"/>
                  </a:cubicBezTo>
                  <a:cubicBezTo>
                    <a:pt x="0" y="941"/>
                    <a:pt x="36" y="1013"/>
                    <a:pt x="119" y="1013"/>
                  </a:cubicBezTo>
                  <a:cubicBezTo>
                    <a:pt x="488" y="1013"/>
                    <a:pt x="857" y="965"/>
                    <a:pt x="1215" y="870"/>
                  </a:cubicBezTo>
                  <a:cubicBezTo>
                    <a:pt x="1429" y="810"/>
                    <a:pt x="1619" y="715"/>
                    <a:pt x="1810" y="632"/>
                  </a:cubicBezTo>
                  <a:cubicBezTo>
                    <a:pt x="1988" y="537"/>
                    <a:pt x="2155" y="418"/>
                    <a:pt x="2298" y="287"/>
                  </a:cubicBezTo>
                  <a:cubicBezTo>
                    <a:pt x="2381" y="227"/>
                    <a:pt x="2381" y="120"/>
                    <a:pt x="2322" y="60"/>
                  </a:cubicBezTo>
                  <a:cubicBezTo>
                    <a:pt x="2286" y="13"/>
                    <a:pt x="2239" y="1"/>
                    <a:pt x="220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3284;p83">
              <a:extLst>
                <a:ext uri="{FF2B5EF4-FFF2-40B4-BE49-F238E27FC236}">
                  <a16:creationId xmlns:a16="http://schemas.microsoft.com/office/drawing/2014/main" id="{A80D1EE8-3177-4972-84DC-19BCF7D122E3}"/>
                </a:ext>
              </a:extLst>
            </p:cNvPr>
            <p:cNvSpPr/>
            <p:nvPr/>
          </p:nvSpPr>
          <p:spPr>
            <a:xfrm>
              <a:off x="4404526" y="2079955"/>
              <a:ext cx="81585" cy="43895"/>
            </a:xfrm>
            <a:custGeom>
              <a:avLst/>
              <a:gdLst/>
              <a:ahLst/>
              <a:cxnLst/>
              <a:rect l="l" t="t" r="r" b="b"/>
              <a:pathLst>
                <a:path w="2465" h="1283" extrusionOk="0">
                  <a:moveTo>
                    <a:pt x="1762" y="265"/>
                  </a:moveTo>
                  <a:cubicBezTo>
                    <a:pt x="1762" y="265"/>
                    <a:pt x="1750" y="265"/>
                    <a:pt x="1750" y="277"/>
                  </a:cubicBezTo>
                  <a:lnTo>
                    <a:pt x="1762" y="265"/>
                  </a:lnTo>
                  <a:close/>
                  <a:moveTo>
                    <a:pt x="2222" y="1"/>
                  </a:moveTo>
                  <a:cubicBezTo>
                    <a:pt x="2166" y="1"/>
                    <a:pt x="2128" y="29"/>
                    <a:pt x="2107" y="39"/>
                  </a:cubicBezTo>
                  <a:cubicBezTo>
                    <a:pt x="2000" y="110"/>
                    <a:pt x="1881" y="182"/>
                    <a:pt x="1774" y="265"/>
                  </a:cubicBezTo>
                  <a:lnTo>
                    <a:pt x="1786" y="265"/>
                  </a:lnTo>
                  <a:lnTo>
                    <a:pt x="1774" y="277"/>
                  </a:lnTo>
                  <a:lnTo>
                    <a:pt x="1762" y="289"/>
                  </a:lnTo>
                  <a:lnTo>
                    <a:pt x="1774" y="289"/>
                  </a:lnTo>
                  <a:cubicBezTo>
                    <a:pt x="1536" y="420"/>
                    <a:pt x="1298" y="563"/>
                    <a:pt x="1060" y="682"/>
                  </a:cubicBezTo>
                  <a:cubicBezTo>
                    <a:pt x="810" y="801"/>
                    <a:pt x="536" y="884"/>
                    <a:pt x="262" y="980"/>
                  </a:cubicBezTo>
                  <a:lnTo>
                    <a:pt x="286" y="956"/>
                  </a:lnTo>
                  <a:lnTo>
                    <a:pt x="286" y="956"/>
                  </a:lnTo>
                  <a:cubicBezTo>
                    <a:pt x="226" y="980"/>
                    <a:pt x="179" y="991"/>
                    <a:pt x="119" y="1003"/>
                  </a:cubicBezTo>
                  <a:cubicBezTo>
                    <a:pt x="95" y="1015"/>
                    <a:pt x="60" y="1039"/>
                    <a:pt x="36" y="1063"/>
                  </a:cubicBezTo>
                  <a:cubicBezTo>
                    <a:pt x="24" y="1099"/>
                    <a:pt x="0" y="1122"/>
                    <a:pt x="0" y="1170"/>
                  </a:cubicBezTo>
                  <a:cubicBezTo>
                    <a:pt x="20" y="1231"/>
                    <a:pt x="75" y="1283"/>
                    <a:pt x="134" y="1283"/>
                  </a:cubicBezTo>
                  <a:cubicBezTo>
                    <a:pt x="145" y="1283"/>
                    <a:pt x="156" y="1281"/>
                    <a:pt x="167" y="1277"/>
                  </a:cubicBezTo>
                  <a:cubicBezTo>
                    <a:pt x="536" y="1170"/>
                    <a:pt x="893" y="1063"/>
                    <a:pt x="1274" y="920"/>
                  </a:cubicBezTo>
                  <a:cubicBezTo>
                    <a:pt x="1655" y="765"/>
                    <a:pt x="2024" y="575"/>
                    <a:pt x="2369" y="337"/>
                  </a:cubicBezTo>
                  <a:cubicBezTo>
                    <a:pt x="2465" y="277"/>
                    <a:pt x="2465" y="146"/>
                    <a:pt x="2405" y="63"/>
                  </a:cubicBezTo>
                  <a:cubicBezTo>
                    <a:pt x="2369" y="27"/>
                    <a:pt x="2322" y="3"/>
                    <a:pt x="2262" y="3"/>
                  </a:cubicBezTo>
                  <a:lnTo>
                    <a:pt x="2250" y="3"/>
                  </a:lnTo>
                  <a:cubicBezTo>
                    <a:pt x="2240" y="2"/>
                    <a:pt x="2231" y="1"/>
                    <a:pt x="222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3285;p83">
              <a:extLst>
                <a:ext uri="{FF2B5EF4-FFF2-40B4-BE49-F238E27FC236}">
                  <a16:creationId xmlns:a16="http://schemas.microsoft.com/office/drawing/2014/main" id="{74935D70-B192-4FC6-BA08-75D396468E7B}"/>
                </a:ext>
              </a:extLst>
            </p:cNvPr>
            <p:cNvSpPr/>
            <p:nvPr/>
          </p:nvSpPr>
          <p:spPr>
            <a:xfrm>
              <a:off x="4408575" y="2090875"/>
              <a:ext cx="61350" cy="23525"/>
            </a:xfrm>
            <a:custGeom>
              <a:avLst/>
              <a:gdLst/>
              <a:ahLst/>
              <a:cxnLst/>
              <a:rect l="l" t="t" r="r" b="b"/>
              <a:pathLst>
                <a:path w="2454" h="941" extrusionOk="0">
                  <a:moveTo>
                    <a:pt x="2310" y="0"/>
                  </a:moveTo>
                  <a:cubicBezTo>
                    <a:pt x="2298" y="12"/>
                    <a:pt x="2286" y="36"/>
                    <a:pt x="2263" y="36"/>
                  </a:cubicBezTo>
                  <a:cubicBezTo>
                    <a:pt x="2108" y="119"/>
                    <a:pt x="1953" y="191"/>
                    <a:pt x="1786" y="250"/>
                  </a:cubicBezTo>
                  <a:cubicBezTo>
                    <a:pt x="1608" y="333"/>
                    <a:pt x="1417" y="393"/>
                    <a:pt x="1239" y="452"/>
                  </a:cubicBezTo>
                  <a:lnTo>
                    <a:pt x="1227" y="452"/>
                  </a:lnTo>
                  <a:cubicBezTo>
                    <a:pt x="1215" y="452"/>
                    <a:pt x="1215" y="452"/>
                    <a:pt x="1191" y="464"/>
                  </a:cubicBezTo>
                  <a:lnTo>
                    <a:pt x="1203" y="464"/>
                  </a:lnTo>
                  <a:cubicBezTo>
                    <a:pt x="846" y="572"/>
                    <a:pt x="477" y="643"/>
                    <a:pt x="108" y="702"/>
                  </a:cubicBezTo>
                  <a:cubicBezTo>
                    <a:pt x="48" y="714"/>
                    <a:pt x="0" y="774"/>
                    <a:pt x="0" y="833"/>
                  </a:cubicBezTo>
                  <a:cubicBezTo>
                    <a:pt x="12" y="893"/>
                    <a:pt x="72" y="941"/>
                    <a:pt x="131" y="941"/>
                  </a:cubicBezTo>
                  <a:cubicBezTo>
                    <a:pt x="524" y="881"/>
                    <a:pt x="893" y="810"/>
                    <a:pt x="1263" y="691"/>
                  </a:cubicBezTo>
                  <a:cubicBezTo>
                    <a:pt x="1655" y="572"/>
                    <a:pt x="2013" y="417"/>
                    <a:pt x="2370" y="238"/>
                  </a:cubicBezTo>
                  <a:cubicBezTo>
                    <a:pt x="2429" y="214"/>
                    <a:pt x="2453" y="131"/>
                    <a:pt x="2429" y="71"/>
                  </a:cubicBezTo>
                  <a:cubicBezTo>
                    <a:pt x="2417" y="36"/>
                    <a:pt x="2370" y="0"/>
                    <a:pt x="231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3286;p83">
              <a:extLst>
                <a:ext uri="{FF2B5EF4-FFF2-40B4-BE49-F238E27FC236}">
                  <a16:creationId xmlns:a16="http://schemas.microsoft.com/office/drawing/2014/main" id="{012CD53E-46C6-49F6-AD93-FFF8F100A4D1}"/>
                </a:ext>
              </a:extLst>
            </p:cNvPr>
            <p:cNvSpPr/>
            <p:nvPr/>
          </p:nvSpPr>
          <p:spPr>
            <a:xfrm>
              <a:off x="4385951" y="2083189"/>
              <a:ext cx="86025" cy="27900"/>
            </a:xfrm>
            <a:custGeom>
              <a:avLst/>
              <a:gdLst/>
              <a:ahLst/>
              <a:cxnLst/>
              <a:rect l="l" t="t" r="r" b="b"/>
              <a:pathLst>
                <a:path w="3441" h="1116" extrusionOk="0">
                  <a:moveTo>
                    <a:pt x="3275" y="0"/>
                  </a:moveTo>
                  <a:cubicBezTo>
                    <a:pt x="3258" y="0"/>
                    <a:pt x="3240" y="7"/>
                    <a:pt x="3227" y="14"/>
                  </a:cubicBezTo>
                  <a:cubicBezTo>
                    <a:pt x="3143" y="74"/>
                    <a:pt x="3072" y="121"/>
                    <a:pt x="3000" y="169"/>
                  </a:cubicBezTo>
                  <a:cubicBezTo>
                    <a:pt x="2846" y="252"/>
                    <a:pt x="2691" y="347"/>
                    <a:pt x="2536" y="419"/>
                  </a:cubicBezTo>
                  <a:cubicBezTo>
                    <a:pt x="2369" y="490"/>
                    <a:pt x="2215" y="550"/>
                    <a:pt x="2048" y="609"/>
                  </a:cubicBezTo>
                  <a:lnTo>
                    <a:pt x="2060" y="609"/>
                  </a:lnTo>
                  <a:cubicBezTo>
                    <a:pt x="2048" y="609"/>
                    <a:pt x="2048" y="609"/>
                    <a:pt x="2036" y="621"/>
                  </a:cubicBezTo>
                  <a:cubicBezTo>
                    <a:pt x="1822" y="681"/>
                    <a:pt x="1595" y="740"/>
                    <a:pt x="1393" y="776"/>
                  </a:cubicBezTo>
                  <a:cubicBezTo>
                    <a:pt x="1167" y="824"/>
                    <a:pt x="941" y="836"/>
                    <a:pt x="738" y="848"/>
                  </a:cubicBezTo>
                  <a:cubicBezTo>
                    <a:pt x="643" y="853"/>
                    <a:pt x="542" y="856"/>
                    <a:pt x="441" y="856"/>
                  </a:cubicBezTo>
                  <a:cubicBezTo>
                    <a:pt x="339" y="856"/>
                    <a:pt x="238" y="853"/>
                    <a:pt x="143" y="848"/>
                  </a:cubicBezTo>
                  <a:cubicBezTo>
                    <a:pt x="83" y="848"/>
                    <a:pt x="24" y="895"/>
                    <a:pt x="0" y="967"/>
                  </a:cubicBezTo>
                  <a:cubicBezTo>
                    <a:pt x="0" y="1026"/>
                    <a:pt x="48" y="1098"/>
                    <a:pt x="107" y="1098"/>
                  </a:cubicBezTo>
                  <a:cubicBezTo>
                    <a:pt x="244" y="1109"/>
                    <a:pt x="375" y="1115"/>
                    <a:pt x="505" y="1115"/>
                  </a:cubicBezTo>
                  <a:cubicBezTo>
                    <a:pt x="634" y="1115"/>
                    <a:pt x="762" y="1109"/>
                    <a:pt x="893" y="1098"/>
                  </a:cubicBezTo>
                  <a:cubicBezTo>
                    <a:pt x="1214" y="1086"/>
                    <a:pt x="1512" y="1038"/>
                    <a:pt x="1822" y="967"/>
                  </a:cubicBezTo>
                  <a:cubicBezTo>
                    <a:pt x="2107" y="907"/>
                    <a:pt x="2381" y="800"/>
                    <a:pt x="2655" y="681"/>
                  </a:cubicBezTo>
                  <a:cubicBezTo>
                    <a:pt x="2917" y="562"/>
                    <a:pt x="3155" y="419"/>
                    <a:pt x="3381" y="240"/>
                  </a:cubicBezTo>
                  <a:cubicBezTo>
                    <a:pt x="3441" y="193"/>
                    <a:pt x="3441" y="121"/>
                    <a:pt x="3393" y="62"/>
                  </a:cubicBezTo>
                  <a:cubicBezTo>
                    <a:pt x="3369" y="26"/>
                    <a:pt x="3334" y="14"/>
                    <a:pt x="3310" y="14"/>
                  </a:cubicBezTo>
                  <a:cubicBezTo>
                    <a:pt x="3300" y="4"/>
                    <a:pt x="3288" y="0"/>
                    <a:pt x="327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3287;p83">
              <a:extLst>
                <a:ext uri="{FF2B5EF4-FFF2-40B4-BE49-F238E27FC236}">
                  <a16:creationId xmlns:a16="http://schemas.microsoft.com/office/drawing/2014/main" id="{E631133B-8F80-4568-98BD-03671E6631BE}"/>
                </a:ext>
              </a:extLst>
            </p:cNvPr>
            <p:cNvSpPr/>
            <p:nvPr/>
          </p:nvSpPr>
          <p:spPr>
            <a:xfrm>
              <a:off x="4403062" y="2080819"/>
              <a:ext cx="81600" cy="28425"/>
            </a:xfrm>
            <a:custGeom>
              <a:avLst/>
              <a:gdLst/>
              <a:ahLst/>
              <a:cxnLst/>
              <a:rect l="l" t="t" r="r" b="b"/>
              <a:pathLst>
                <a:path w="3264" h="1137" extrusionOk="0">
                  <a:moveTo>
                    <a:pt x="3120" y="1"/>
                  </a:moveTo>
                  <a:cubicBezTo>
                    <a:pt x="3120" y="1"/>
                    <a:pt x="3085" y="13"/>
                    <a:pt x="3073" y="13"/>
                  </a:cubicBezTo>
                  <a:cubicBezTo>
                    <a:pt x="2585" y="239"/>
                    <a:pt x="2085" y="441"/>
                    <a:pt x="1573" y="608"/>
                  </a:cubicBezTo>
                  <a:lnTo>
                    <a:pt x="894" y="786"/>
                  </a:lnTo>
                  <a:cubicBezTo>
                    <a:pt x="632" y="846"/>
                    <a:pt x="358" y="870"/>
                    <a:pt x="108" y="905"/>
                  </a:cubicBezTo>
                  <a:cubicBezTo>
                    <a:pt x="49" y="905"/>
                    <a:pt x="1" y="977"/>
                    <a:pt x="1" y="1036"/>
                  </a:cubicBezTo>
                  <a:cubicBezTo>
                    <a:pt x="1" y="1072"/>
                    <a:pt x="37" y="1096"/>
                    <a:pt x="49" y="1108"/>
                  </a:cubicBezTo>
                  <a:cubicBezTo>
                    <a:pt x="75" y="1125"/>
                    <a:pt x="95" y="1136"/>
                    <a:pt x="113" y="1136"/>
                  </a:cubicBezTo>
                  <a:cubicBezTo>
                    <a:pt x="119" y="1136"/>
                    <a:pt x="126" y="1135"/>
                    <a:pt x="132" y="1132"/>
                  </a:cubicBezTo>
                  <a:cubicBezTo>
                    <a:pt x="406" y="1108"/>
                    <a:pt x="668" y="1072"/>
                    <a:pt x="942" y="1025"/>
                  </a:cubicBezTo>
                  <a:cubicBezTo>
                    <a:pt x="1204" y="977"/>
                    <a:pt x="1465" y="905"/>
                    <a:pt x="1727" y="810"/>
                  </a:cubicBezTo>
                  <a:cubicBezTo>
                    <a:pt x="2216" y="667"/>
                    <a:pt x="2716" y="477"/>
                    <a:pt x="3180" y="239"/>
                  </a:cubicBezTo>
                  <a:cubicBezTo>
                    <a:pt x="3239" y="203"/>
                    <a:pt x="3263" y="132"/>
                    <a:pt x="3239" y="72"/>
                  </a:cubicBezTo>
                  <a:cubicBezTo>
                    <a:pt x="3216" y="24"/>
                    <a:pt x="3180" y="1"/>
                    <a:pt x="312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3288;p83">
              <a:extLst>
                <a:ext uri="{FF2B5EF4-FFF2-40B4-BE49-F238E27FC236}">
                  <a16:creationId xmlns:a16="http://schemas.microsoft.com/office/drawing/2014/main" id="{6327DF78-86EE-4A55-A5E1-EAEE54577A42}"/>
                </a:ext>
              </a:extLst>
            </p:cNvPr>
            <p:cNvSpPr/>
            <p:nvPr/>
          </p:nvSpPr>
          <p:spPr>
            <a:xfrm>
              <a:off x="4140675" y="2028800"/>
              <a:ext cx="458125" cy="190325"/>
            </a:xfrm>
            <a:custGeom>
              <a:avLst/>
              <a:gdLst/>
              <a:ahLst/>
              <a:cxnLst/>
              <a:rect l="l" t="t" r="r" b="b"/>
              <a:pathLst>
                <a:path w="18325" h="7613" extrusionOk="0">
                  <a:moveTo>
                    <a:pt x="14336" y="6055"/>
                  </a:moveTo>
                  <a:cubicBezTo>
                    <a:pt x="14348" y="6055"/>
                    <a:pt x="14372" y="6055"/>
                    <a:pt x="14384" y="6067"/>
                  </a:cubicBezTo>
                  <a:cubicBezTo>
                    <a:pt x="14372" y="6067"/>
                    <a:pt x="14348" y="6067"/>
                    <a:pt x="14336" y="6055"/>
                  </a:cubicBezTo>
                  <a:close/>
                  <a:moveTo>
                    <a:pt x="145" y="1"/>
                  </a:moveTo>
                  <a:cubicBezTo>
                    <a:pt x="138" y="1"/>
                    <a:pt x="126" y="7"/>
                    <a:pt x="108" y="18"/>
                  </a:cubicBezTo>
                  <a:cubicBezTo>
                    <a:pt x="37" y="42"/>
                    <a:pt x="1" y="137"/>
                    <a:pt x="48" y="209"/>
                  </a:cubicBezTo>
                  <a:cubicBezTo>
                    <a:pt x="572" y="1209"/>
                    <a:pt x="1191" y="2138"/>
                    <a:pt x="1953" y="2971"/>
                  </a:cubicBezTo>
                  <a:cubicBezTo>
                    <a:pt x="2668" y="3745"/>
                    <a:pt x="3525" y="4376"/>
                    <a:pt x="4478" y="4840"/>
                  </a:cubicBezTo>
                  <a:cubicBezTo>
                    <a:pt x="5466" y="5329"/>
                    <a:pt x="6537" y="5614"/>
                    <a:pt x="7621" y="5745"/>
                  </a:cubicBezTo>
                  <a:cubicBezTo>
                    <a:pt x="8252" y="5817"/>
                    <a:pt x="8871" y="5829"/>
                    <a:pt x="9502" y="5829"/>
                  </a:cubicBezTo>
                  <a:cubicBezTo>
                    <a:pt x="10169" y="5829"/>
                    <a:pt x="10824" y="5829"/>
                    <a:pt x="11490" y="5852"/>
                  </a:cubicBezTo>
                  <a:cubicBezTo>
                    <a:pt x="12479" y="5864"/>
                    <a:pt x="13443" y="5924"/>
                    <a:pt x="14407" y="6091"/>
                  </a:cubicBezTo>
                  <a:lnTo>
                    <a:pt x="14396" y="6091"/>
                  </a:lnTo>
                  <a:cubicBezTo>
                    <a:pt x="15169" y="6233"/>
                    <a:pt x="15908" y="6460"/>
                    <a:pt x="16622" y="6805"/>
                  </a:cubicBezTo>
                  <a:cubicBezTo>
                    <a:pt x="17086" y="7019"/>
                    <a:pt x="17539" y="7293"/>
                    <a:pt x="17967" y="7579"/>
                  </a:cubicBezTo>
                  <a:cubicBezTo>
                    <a:pt x="17995" y="7602"/>
                    <a:pt x="18030" y="7613"/>
                    <a:pt x="18066" y="7613"/>
                  </a:cubicBezTo>
                  <a:cubicBezTo>
                    <a:pt x="18123" y="7613"/>
                    <a:pt x="18181" y="7587"/>
                    <a:pt x="18217" y="7543"/>
                  </a:cubicBezTo>
                  <a:cubicBezTo>
                    <a:pt x="18289" y="7472"/>
                    <a:pt x="18325" y="7317"/>
                    <a:pt x="18229" y="7246"/>
                  </a:cubicBezTo>
                  <a:cubicBezTo>
                    <a:pt x="17848" y="6900"/>
                    <a:pt x="17420" y="6603"/>
                    <a:pt x="16967" y="6341"/>
                  </a:cubicBezTo>
                  <a:cubicBezTo>
                    <a:pt x="16527" y="6091"/>
                    <a:pt x="16027" y="5876"/>
                    <a:pt x="15539" y="5733"/>
                  </a:cubicBezTo>
                  <a:cubicBezTo>
                    <a:pt x="14586" y="5412"/>
                    <a:pt x="13586" y="5293"/>
                    <a:pt x="12598" y="5257"/>
                  </a:cubicBezTo>
                  <a:cubicBezTo>
                    <a:pt x="12160" y="5237"/>
                    <a:pt x="11724" y="5230"/>
                    <a:pt x="11290" y="5230"/>
                  </a:cubicBezTo>
                  <a:cubicBezTo>
                    <a:pt x="10696" y="5230"/>
                    <a:pt x="10105" y="5243"/>
                    <a:pt x="9514" y="5257"/>
                  </a:cubicBezTo>
                  <a:cubicBezTo>
                    <a:pt x="9335" y="5262"/>
                    <a:pt x="9158" y="5264"/>
                    <a:pt x="8981" y="5264"/>
                  </a:cubicBezTo>
                  <a:cubicBezTo>
                    <a:pt x="8674" y="5264"/>
                    <a:pt x="8367" y="5256"/>
                    <a:pt x="8049" y="5233"/>
                  </a:cubicBezTo>
                  <a:cubicBezTo>
                    <a:pt x="7609" y="5221"/>
                    <a:pt x="7157" y="5162"/>
                    <a:pt x="6728" y="5090"/>
                  </a:cubicBezTo>
                  <a:cubicBezTo>
                    <a:pt x="6002" y="4960"/>
                    <a:pt x="5275" y="4733"/>
                    <a:pt x="4597" y="4424"/>
                  </a:cubicBezTo>
                  <a:lnTo>
                    <a:pt x="4597" y="4424"/>
                  </a:lnTo>
                  <a:lnTo>
                    <a:pt x="4644" y="4448"/>
                  </a:lnTo>
                  <a:cubicBezTo>
                    <a:pt x="3966" y="4126"/>
                    <a:pt x="3323" y="3721"/>
                    <a:pt x="2727" y="3233"/>
                  </a:cubicBezTo>
                  <a:cubicBezTo>
                    <a:pt x="2096" y="2697"/>
                    <a:pt x="1549" y="2078"/>
                    <a:pt x="1072" y="1400"/>
                  </a:cubicBezTo>
                  <a:cubicBezTo>
                    <a:pt x="775" y="983"/>
                    <a:pt x="525" y="530"/>
                    <a:pt x="287" y="90"/>
                  </a:cubicBezTo>
                  <a:cubicBezTo>
                    <a:pt x="251" y="42"/>
                    <a:pt x="215" y="18"/>
                    <a:pt x="156" y="18"/>
                  </a:cubicBezTo>
                  <a:cubicBezTo>
                    <a:pt x="156" y="7"/>
                    <a:pt x="153" y="1"/>
                    <a:pt x="14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3289;p83">
              <a:extLst>
                <a:ext uri="{FF2B5EF4-FFF2-40B4-BE49-F238E27FC236}">
                  <a16:creationId xmlns:a16="http://schemas.microsoft.com/office/drawing/2014/main" id="{F52BD8D8-E397-4F8F-8B37-E472C789F794}"/>
                </a:ext>
              </a:extLst>
            </p:cNvPr>
            <p:cNvSpPr/>
            <p:nvPr/>
          </p:nvSpPr>
          <p:spPr>
            <a:xfrm>
              <a:off x="4047525" y="1811850"/>
              <a:ext cx="848625" cy="711000"/>
            </a:xfrm>
            <a:custGeom>
              <a:avLst/>
              <a:gdLst/>
              <a:ahLst/>
              <a:cxnLst/>
              <a:rect l="l" t="t" r="r" b="b"/>
              <a:pathLst>
                <a:path w="33945" h="28440" extrusionOk="0">
                  <a:moveTo>
                    <a:pt x="4275" y="1993"/>
                  </a:moveTo>
                  <a:lnTo>
                    <a:pt x="4275" y="1993"/>
                  </a:lnTo>
                  <a:cubicBezTo>
                    <a:pt x="4269" y="1999"/>
                    <a:pt x="4260" y="2002"/>
                    <a:pt x="4248" y="2007"/>
                  </a:cubicBezTo>
                  <a:lnTo>
                    <a:pt x="4248" y="2007"/>
                  </a:lnTo>
                  <a:lnTo>
                    <a:pt x="4275" y="1993"/>
                  </a:lnTo>
                  <a:close/>
                  <a:moveTo>
                    <a:pt x="24968" y="4386"/>
                  </a:moveTo>
                  <a:cubicBezTo>
                    <a:pt x="24975" y="4402"/>
                    <a:pt x="24993" y="4412"/>
                    <a:pt x="25007" y="4421"/>
                  </a:cubicBezTo>
                  <a:lnTo>
                    <a:pt x="25007" y="4421"/>
                  </a:lnTo>
                  <a:cubicBezTo>
                    <a:pt x="24994" y="4409"/>
                    <a:pt x="24981" y="4398"/>
                    <a:pt x="24968" y="4386"/>
                  </a:cubicBezTo>
                  <a:close/>
                  <a:moveTo>
                    <a:pt x="11913" y="0"/>
                  </a:moveTo>
                  <a:cubicBezTo>
                    <a:pt x="11618" y="0"/>
                    <a:pt x="11326" y="9"/>
                    <a:pt x="11037" y="29"/>
                  </a:cubicBezTo>
                  <a:cubicBezTo>
                    <a:pt x="9001" y="136"/>
                    <a:pt x="6977" y="422"/>
                    <a:pt x="5013" y="981"/>
                  </a:cubicBezTo>
                  <a:cubicBezTo>
                    <a:pt x="3286" y="1469"/>
                    <a:pt x="1596" y="2184"/>
                    <a:pt x="155" y="3267"/>
                  </a:cubicBezTo>
                  <a:cubicBezTo>
                    <a:pt x="0" y="3398"/>
                    <a:pt x="0" y="3660"/>
                    <a:pt x="131" y="3791"/>
                  </a:cubicBezTo>
                  <a:cubicBezTo>
                    <a:pt x="191" y="3863"/>
                    <a:pt x="298" y="3910"/>
                    <a:pt x="381" y="3910"/>
                  </a:cubicBezTo>
                  <a:cubicBezTo>
                    <a:pt x="488" y="3910"/>
                    <a:pt x="572" y="3886"/>
                    <a:pt x="655" y="3827"/>
                  </a:cubicBezTo>
                  <a:cubicBezTo>
                    <a:pt x="774" y="3732"/>
                    <a:pt x="893" y="3660"/>
                    <a:pt x="1012" y="3565"/>
                  </a:cubicBezTo>
                  <a:cubicBezTo>
                    <a:pt x="1994" y="2903"/>
                    <a:pt x="3080" y="2417"/>
                    <a:pt x="4203" y="2037"/>
                  </a:cubicBezTo>
                  <a:lnTo>
                    <a:pt x="4203" y="2037"/>
                  </a:lnTo>
                  <a:cubicBezTo>
                    <a:pt x="4203" y="2038"/>
                    <a:pt x="4203" y="2039"/>
                    <a:pt x="4203" y="2041"/>
                  </a:cubicBezTo>
                  <a:cubicBezTo>
                    <a:pt x="6203" y="1374"/>
                    <a:pt x="8287" y="1017"/>
                    <a:pt x="10382" y="862"/>
                  </a:cubicBezTo>
                  <a:lnTo>
                    <a:pt x="10335" y="862"/>
                  </a:lnTo>
                  <a:cubicBezTo>
                    <a:pt x="11030" y="815"/>
                    <a:pt x="11728" y="790"/>
                    <a:pt x="12427" y="790"/>
                  </a:cubicBezTo>
                  <a:cubicBezTo>
                    <a:pt x="14181" y="790"/>
                    <a:pt x="15937" y="943"/>
                    <a:pt x="17657" y="1267"/>
                  </a:cubicBezTo>
                  <a:lnTo>
                    <a:pt x="17645" y="1267"/>
                  </a:lnTo>
                  <a:cubicBezTo>
                    <a:pt x="19300" y="1577"/>
                    <a:pt x="20931" y="2041"/>
                    <a:pt x="22455" y="2767"/>
                  </a:cubicBezTo>
                  <a:cubicBezTo>
                    <a:pt x="22884" y="2981"/>
                    <a:pt x="23313" y="3220"/>
                    <a:pt x="23717" y="3470"/>
                  </a:cubicBezTo>
                  <a:cubicBezTo>
                    <a:pt x="24180" y="3754"/>
                    <a:pt x="24607" y="4086"/>
                    <a:pt x="25022" y="4430"/>
                  </a:cubicBezTo>
                  <a:lnTo>
                    <a:pt x="25022" y="4430"/>
                  </a:lnTo>
                  <a:cubicBezTo>
                    <a:pt x="25018" y="4427"/>
                    <a:pt x="25013" y="4424"/>
                    <a:pt x="25007" y="4421"/>
                  </a:cubicBezTo>
                  <a:lnTo>
                    <a:pt x="25007" y="4421"/>
                  </a:lnTo>
                  <a:cubicBezTo>
                    <a:pt x="26347" y="5580"/>
                    <a:pt x="27490" y="6949"/>
                    <a:pt x="28492" y="8411"/>
                  </a:cubicBezTo>
                  <a:cubicBezTo>
                    <a:pt x="29837" y="10387"/>
                    <a:pt x="30897" y="12566"/>
                    <a:pt x="31671" y="14828"/>
                  </a:cubicBezTo>
                  <a:cubicBezTo>
                    <a:pt x="31647" y="14781"/>
                    <a:pt x="31635" y="14733"/>
                    <a:pt x="31623" y="14709"/>
                  </a:cubicBezTo>
                  <a:lnTo>
                    <a:pt x="31623" y="14709"/>
                  </a:lnTo>
                  <a:cubicBezTo>
                    <a:pt x="32266" y="16590"/>
                    <a:pt x="32707" y="18543"/>
                    <a:pt x="32861" y="20543"/>
                  </a:cubicBezTo>
                  <a:cubicBezTo>
                    <a:pt x="32933" y="21758"/>
                    <a:pt x="32921" y="22984"/>
                    <a:pt x="32814" y="24186"/>
                  </a:cubicBezTo>
                  <a:cubicBezTo>
                    <a:pt x="32754" y="24806"/>
                    <a:pt x="32659" y="25425"/>
                    <a:pt x="32564" y="26032"/>
                  </a:cubicBezTo>
                  <a:cubicBezTo>
                    <a:pt x="32504" y="26341"/>
                    <a:pt x="32457" y="26651"/>
                    <a:pt x="32397" y="26972"/>
                  </a:cubicBezTo>
                  <a:cubicBezTo>
                    <a:pt x="32361" y="27115"/>
                    <a:pt x="32349" y="27270"/>
                    <a:pt x="32338" y="27401"/>
                  </a:cubicBezTo>
                  <a:cubicBezTo>
                    <a:pt x="32326" y="27568"/>
                    <a:pt x="32302" y="27746"/>
                    <a:pt x="32302" y="27901"/>
                  </a:cubicBezTo>
                  <a:cubicBezTo>
                    <a:pt x="32290" y="27949"/>
                    <a:pt x="32278" y="27996"/>
                    <a:pt x="32278" y="28032"/>
                  </a:cubicBezTo>
                  <a:cubicBezTo>
                    <a:pt x="32230" y="28199"/>
                    <a:pt x="32302" y="28366"/>
                    <a:pt x="32469" y="28425"/>
                  </a:cubicBezTo>
                  <a:cubicBezTo>
                    <a:pt x="32500" y="28435"/>
                    <a:pt x="32533" y="28440"/>
                    <a:pt x="32566" y="28440"/>
                  </a:cubicBezTo>
                  <a:cubicBezTo>
                    <a:pt x="32695" y="28440"/>
                    <a:pt x="32821" y="28367"/>
                    <a:pt x="32850" y="28235"/>
                  </a:cubicBezTo>
                  <a:lnTo>
                    <a:pt x="32897" y="28080"/>
                  </a:lnTo>
                  <a:cubicBezTo>
                    <a:pt x="32945" y="28020"/>
                    <a:pt x="32969" y="27961"/>
                    <a:pt x="33004" y="27901"/>
                  </a:cubicBezTo>
                  <a:cubicBezTo>
                    <a:pt x="33052" y="27818"/>
                    <a:pt x="33088" y="27734"/>
                    <a:pt x="33123" y="27651"/>
                  </a:cubicBezTo>
                  <a:cubicBezTo>
                    <a:pt x="33195" y="27484"/>
                    <a:pt x="33254" y="27330"/>
                    <a:pt x="33314" y="27151"/>
                  </a:cubicBezTo>
                  <a:cubicBezTo>
                    <a:pt x="33433" y="26794"/>
                    <a:pt x="33504" y="26413"/>
                    <a:pt x="33588" y="26056"/>
                  </a:cubicBezTo>
                  <a:cubicBezTo>
                    <a:pt x="33731" y="25365"/>
                    <a:pt x="33826" y="24627"/>
                    <a:pt x="33885" y="23913"/>
                  </a:cubicBezTo>
                  <a:cubicBezTo>
                    <a:pt x="33945" y="23198"/>
                    <a:pt x="33945" y="22472"/>
                    <a:pt x="33921" y="21746"/>
                  </a:cubicBezTo>
                  <a:cubicBezTo>
                    <a:pt x="33909" y="21079"/>
                    <a:pt x="33885" y="20424"/>
                    <a:pt x="33802" y="19745"/>
                  </a:cubicBezTo>
                  <a:cubicBezTo>
                    <a:pt x="33564" y="17328"/>
                    <a:pt x="32873" y="14947"/>
                    <a:pt x="31933" y="12697"/>
                  </a:cubicBezTo>
                  <a:cubicBezTo>
                    <a:pt x="30968" y="10387"/>
                    <a:pt x="29671" y="8184"/>
                    <a:pt x="28075" y="6256"/>
                  </a:cubicBezTo>
                  <a:cubicBezTo>
                    <a:pt x="27313" y="5327"/>
                    <a:pt x="26468" y="4482"/>
                    <a:pt x="25563" y="3708"/>
                  </a:cubicBezTo>
                  <a:cubicBezTo>
                    <a:pt x="24860" y="3112"/>
                    <a:pt x="24098" y="2624"/>
                    <a:pt x="23289" y="2208"/>
                  </a:cubicBezTo>
                  <a:cubicBezTo>
                    <a:pt x="21479" y="1291"/>
                    <a:pt x="19515" y="755"/>
                    <a:pt x="17538" y="422"/>
                  </a:cubicBezTo>
                  <a:cubicBezTo>
                    <a:pt x="15919" y="136"/>
                    <a:pt x="14276" y="17"/>
                    <a:pt x="12645" y="17"/>
                  </a:cubicBezTo>
                  <a:cubicBezTo>
                    <a:pt x="12398" y="6"/>
                    <a:pt x="12155" y="0"/>
                    <a:pt x="11913" y="0"/>
                  </a:cubicBez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3290;p83">
              <a:extLst>
                <a:ext uri="{FF2B5EF4-FFF2-40B4-BE49-F238E27FC236}">
                  <a16:creationId xmlns:a16="http://schemas.microsoft.com/office/drawing/2014/main" id="{3965F345-416E-47BC-AAC2-81217EE2A7D1}"/>
                </a:ext>
              </a:extLst>
            </p:cNvPr>
            <p:cNvSpPr/>
            <p:nvPr/>
          </p:nvSpPr>
          <p:spPr>
            <a:xfrm>
              <a:off x="4853275" y="2459650"/>
              <a:ext cx="29200" cy="69600"/>
            </a:xfrm>
            <a:custGeom>
              <a:avLst/>
              <a:gdLst/>
              <a:ahLst/>
              <a:cxnLst/>
              <a:rect l="l" t="t" r="r" b="b"/>
              <a:pathLst>
                <a:path w="1168" h="2784" extrusionOk="0">
                  <a:moveTo>
                    <a:pt x="1048" y="1"/>
                  </a:moveTo>
                  <a:cubicBezTo>
                    <a:pt x="1012" y="13"/>
                    <a:pt x="989" y="13"/>
                    <a:pt x="965" y="48"/>
                  </a:cubicBezTo>
                  <a:cubicBezTo>
                    <a:pt x="941" y="72"/>
                    <a:pt x="941" y="84"/>
                    <a:pt x="929" y="132"/>
                  </a:cubicBezTo>
                  <a:cubicBezTo>
                    <a:pt x="929" y="168"/>
                    <a:pt x="929" y="179"/>
                    <a:pt x="905" y="203"/>
                  </a:cubicBezTo>
                  <a:lnTo>
                    <a:pt x="905" y="191"/>
                  </a:lnTo>
                  <a:cubicBezTo>
                    <a:pt x="870" y="477"/>
                    <a:pt x="810" y="775"/>
                    <a:pt x="715" y="1037"/>
                  </a:cubicBezTo>
                  <a:cubicBezTo>
                    <a:pt x="631" y="1322"/>
                    <a:pt x="524" y="1596"/>
                    <a:pt x="417" y="1858"/>
                  </a:cubicBezTo>
                  <a:cubicBezTo>
                    <a:pt x="298" y="2108"/>
                    <a:pt x="167" y="2370"/>
                    <a:pt x="36" y="2608"/>
                  </a:cubicBezTo>
                  <a:cubicBezTo>
                    <a:pt x="0" y="2668"/>
                    <a:pt x="12" y="2739"/>
                    <a:pt x="72" y="2763"/>
                  </a:cubicBezTo>
                  <a:cubicBezTo>
                    <a:pt x="94" y="2776"/>
                    <a:pt x="120" y="2783"/>
                    <a:pt x="144" y="2783"/>
                  </a:cubicBezTo>
                  <a:cubicBezTo>
                    <a:pt x="186" y="2783"/>
                    <a:pt x="224" y="2765"/>
                    <a:pt x="239" y="2727"/>
                  </a:cubicBezTo>
                  <a:cubicBezTo>
                    <a:pt x="358" y="2525"/>
                    <a:pt x="477" y="2323"/>
                    <a:pt x="572" y="2108"/>
                  </a:cubicBezTo>
                  <a:cubicBezTo>
                    <a:pt x="655" y="1918"/>
                    <a:pt x="751" y="1715"/>
                    <a:pt x="822" y="1513"/>
                  </a:cubicBezTo>
                  <a:cubicBezTo>
                    <a:pt x="989" y="1072"/>
                    <a:pt x="1108" y="596"/>
                    <a:pt x="1167" y="132"/>
                  </a:cubicBezTo>
                  <a:cubicBezTo>
                    <a:pt x="1167" y="108"/>
                    <a:pt x="1143" y="72"/>
                    <a:pt x="1132" y="37"/>
                  </a:cubicBezTo>
                  <a:cubicBezTo>
                    <a:pt x="1108" y="13"/>
                    <a:pt x="1072" y="1"/>
                    <a:pt x="10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3291;p83">
              <a:extLst>
                <a:ext uri="{FF2B5EF4-FFF2-40B4-BE49-F238E27FC236}">
                  <a16:creationId xmlns:a16="http://schemas.microsoft.com/office/drawing/2014/main" id="{2E4EFC81-F272-486B-B52E-B4956030F1F4}"/>
                </a:ext>
              </a:extLst>
            </p:cNvPr>
            <p:cNvSpPr/>
            <p:nvPr/>
          </p:nvSpPr>
          <p:spPr>
            <a:xfrm>
              <a:off x="4857150" y="2462850"/>
              <a:ext cx="29775" cy="70475"/>
            </a:xfrm>
            <a:custGeom>
              <a:avLst/>
              <a:gdLst/>
              <a:ahLst/>
              <a:cxnLst/>
              <a:rect l="l" t="t" r="r" b="b"/>
              <a:pathLst>
                <a:path w="1191" h="2819" extrusionOk="0">
                  <a:moveTo>
                    <a:pt x="1042" y="1"/>
                  </a:moveTo>
                  <a:cubicBezTo>
                    <a:pt x="993" y="1"/>
                    <a:pt x="949" y="26"/>
                    <a:pt x="929" y="75"/>
                  </a:cubicBezTo>
                  <a:cubicBezTo>
                    <a:pt x="869" y="397"/>
                    <a:pt x="786" y="706"/>
                    <a:pt x="691" y="1016"/>
                  </a:cubicBezTo>
                  <a:cubicBezTo>
                    <a:pt x="596" y="1349"/>
                    <a:pt x="476" y="1671"/>
                    <a:pt x="322" y="1980"/>
                  </a:cubicBezTo>
                  <a:cubicBezTo>
                    <a:pt x="238" y="2195"/>
                    <a:pt x="131" y="2421"/>
                    <a:pt x="24" y="2623"/>
                  </a:cubicBezTo>
                  <a:cubicBezTo>
                    <a:pt x="0" y="2683"/>
                    <a:pt x="12" y="2754"/>
                    <a:pt x="72" y="2802"/>
                  </a:cubicBezTo>
                  <a:cubicBezTo>
                    <a:pt x="91" y="2813"/>
                    <a:pt x="112" y="2819"/>
                    <a:pt x="134" y="2819"/>
                  </a:cubicBezTo>
                  <a:cubicBezTo>
                    <a:pt x="180" y="2819"/>
                    <a:pt x="226" y="2795"/>
                    <a:pt x="250" y="2754"/>
                  </a:cubicBezTo>
                  <a:cubicBezTo>
                    <a:pt x="441" y="2361"/>
                    <a:pt x="631" y="1945"/>
                    <a:pt x="798" y="1504"/>
                  </a:cubicBezTo>
                  <a:cubicBezTo>
                    <a:pt x="965" y="1063"/>
                    <a:pt x="1084" y="611"/>
                    <a:pt x="1191" y="159"/>
                  </a:cubicBezTo>
                  <a:cubicBezTo>
                    <a:pt x="1191" y="123"/>
                    <a:pt x="1191" y="99"/>
                    <a:pt x="1167" y="63"/>
                  </a:cubicBezTo>
                  <a:cubicBezTo>
                    <a:pt x="1155" y="40"/>
                    <a:pt x="1131" y="16"/>
                    <a:pt x="1096" y="4"/>
                  </a:cubicBezTo>
                  <a:lnTo>
                    <a:pt x="1072" y="4"/>
                  </a:lnTo>
                  <a:cubicBezTo>
                    <a:pt x="1062" y="2"/>
                    <a:pt x="1052" y="1"/>
                    <a:pt x="104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3292;p83">
              <a:extLst>
                <a:ext uri="{FF2B5EF4-FFF2-40B4-BE49-F238E27FC236}">
                  <a16:creationId xmlns:a16="http://schemas.microsoft.com/office/drawing/2014/main" id="{AC8509BE-2F20-4F2E-AA63-7D3E5894B07F}"/>
                </a:ext>
              </a:extLst>
            </p:cNvPr>
            <p:cNvSpPr/>
            <p:nvPr/>
          </p:nvSpPr>
          <p:spPr>
            <a:xfrm>
              <a:off x="4549675" y="1763750"/>
              <a:ext cx="351550" cy="359575"/>
            </a:xfrm>
            <a:custGeom>
              <a:avLst/>
              <a:gdLst/>
              <a:ahLst/>
              <a:cxnLst/>
              <a:rect l="l" t="t" r="r" b="b"/>
              <a:pathLst>
                <a:path w="14062" h="14383" extrusionOk="0">
                  <a:moveTo>
                    <a:pt x="6370" y="643"/>
                  </a:moveTo>
                  <a:cubicBezTo>
                    <a:pt x="6370" y="643"/>
                    <a:pt x="6382" y="643"/>
                    <a:pt x="6406" y="655"/>
                  </a:cubicBezTo>
                  <a:cubicBezTo>
                    <a:pt x="6382" y="643"/>
                    <a:pt x="6382" y="643"/>
                    <a:pt x="6370" y="643"/>
                  </a:cubicBezTo>
                  <a:close/>
                  <a:moveTo>
                    <a:pt x="643" y="2109"/>
                  </a:moveTo>
                  <a:cubicBezTo>
                    <a:pt x="640" y="2116"/>
                    <a:pt x="637" y="2119"/>
                    <a:pt x="631" y="2119"/>
                  </a:cubicBezTo>
                  <a:cubicBezTo>
                    <a:pt x="635" y="2115"/>
                    <a:pt x="640" y="2112"/>
                    <a:pt x="643" y="2109"/>
                  </a:cubicBezTo>
                  <a:close/>
                  <a:moveTo>
                    <a:pt x="6906" y="3012"/>
                  </a:moveTo>
                  <a:lnTo>
                    <a:pt x="6906" y="3012"/>
                  </a:lnTo>
                  <a:cubicBezTo>
                    <a:pt x="6894" y="3024"/>
                    <a:pt x="6894" y="3036"/>
                    <a:pt x="6894" y="3036"/>
                  </a:cubicBezTo>
                  <a:cubicBezTo>
                    <a:pt x="6894" y="3036"/>
                    <a:pt x="6906" y="3024"/>
                    <a:pt x="6906" y="3012"/>
                  </a:cubicBezTo>
                  <a:close/>
                  <a:moveTo>
                    <a:pt x="10751" y="4298"/>
                  </a:moveTo>
                  <a:lnTo>
                    <a:pt x="10716" y="4334"/>
                  </a:lnTo>
                  <a:cubicBezTo>
                    <a:pt x="10716" y="4322"/>
                    <a:pt x="10728" y="4298"/>
                    <a:pt x="10751" y="4298"/>
                  </a:cubicBezTo>
                  <a:close/>
                  <a:moveTo>
                    <a:pt x="13156" y="8323"/>
                  </a:moveTo>
                  <a:cubicBezTo>
                    <a:pt x="13156" y="8334"/>
                    <a:pt x="13156" y="8334"/>
                    <a:pt x="13168" y="8346"/>
                  </a:cubicBezTo>
                  <a:cubicBezTo>
                    <a:pt x="13168" y="8334"/>
                    <a:pt x="13168" y="8323"/>
                    <a:pt x="13156" y="8323"/>
                  </a:cubicBezTo>
                  <a:close/>
                  <a:moveTo>
                    <a:pt x="12597" y="11406"/>
                  </a:moveTo>
                  <a:cubicBezTo>
                    <a:pt x="12597" y="11406"/>
                    <a:pt x="12597" y="11418"/>
                    <a:pt x="12609" y="11418"/>
                  </a:cubicBezTo>
                  <a:lnTo>
                    <a:pt x="12597" y="11406"/>
                  </a:lnTo>
                  <a:close/>
                  <a:moveTo>
                    <a:pt x="5834" y="0"/>
                  </a:moveTo>
                  <a:cubicBezTo>
                    <a:pt x="5656" y="48"/>
                    <a:pt x="5525" y="60"/>
                    <a:pt x="5405" y="83"/>
                  </a:cubicBezTo>
                  <a:cubicBezTo>
                    <a:pt x="5048" y="143"/>
                    <a:pt x="4715" y="357"/>
                    <a:pt x="4465" y="595"/>
                  </a:cubicBezTo>
                  <a:cubicBezTo>
                    <a:pt x="4203" y="834"/>
                    <a:pt x="3977" y="1155"/>
                    <a:pt x="3798" y="1453"/>
                  </a:cubicBezTo>
                  <a:cubicBezTo>
                    <a:pt x="3655" y="1655"/>
                    <a:pt x="3536" y="1881"/>
                    <a:pt x="3441" y="2096"/>
                  </a:cubicBezTo>
                  <a:cubicBezTo>
                    <a:pt x="3322" y="1917"/>
                    <a:pt x="3167" y="1774"/>
                    <a:pt x="3000" y="1619"/>
                  </a:cubicBezTo>
                  <a:cubicBezTo>
                    <a:pt x="2762" y="1429"/>
                    <a:pt x="2500" y="1286"/>
                    <a:pt x="2215" y="1203"/>
                  </a:cubicBezTo>
                  <a:cubicBezTo>
                    <a:pt x="2074" y="1165"/>
                    <a:pt x="1930" y="1147"/>
                    <a:pt x="1786" y="1147"/>
                  </a:cubicBezTo>
                  <a:cubicBezTo>
                    <a:pt x="1427" y="1147"/>
                    <a:pt x="1067" y="1257"/>
                    <a:pt x="762" y="1453"/>
                  </a:cubicBezTo>
                  <a:cubicBezTo>
                    <a:pt x="560" y="1572"/>
                    <a:pt x="405" y="1726"/>
                    <a:pt x="262" y="1905"/>
                  </a:cubicBezTo>
                  <a:cubicBezTo>
                    <a:pt x="131" y="2084"/>
                    <a:pt x="60" y="2298"/>
                    <a:pt x="36" y="2524"/>
                  </a:cubicBezTo>
                  <a:cubicBezTo>
                    <a:pt x="0" y="2727"/>
                    <a:pt x="60" y="2953"/>
                    <a:pt x="179" y="3131"/>
                  </a:cubicBezTo>
                  <a:cubicBezTo>
                    <a:pt x="310" y="3358"/>
                    <a:pt x="536" y="3536"/>
                    <a:pt x="774" y="3631"/>
                  </a:cubicBezTo>
                  <a:cubicBezTo>
                    <a:pt x="812" y="3653"/>
                    <a:pt x="854" y="3663"/>
                    <a:pt x="894" y="3663"/>
                  </a:cubicBezTo>
                  <a:cubicBezTo>
                    <a:pt x="967" y="3663"/>
                    <a:pt x="1038" y="3629"/>
                    <a:pt x="1084" y="3560"/>
                  </a:cubicBezTo>
                  <a:cubicBezTo>
                    <a:pt x="1143" y="3477"/>
                    <a:pt x="1119" y="3310"/>
                    <a:pt x="1012" y="3250"/>
                  </a:cubicBezTo>
                  <a:cubicBezTo>
                    <a:pt x="905" y="3203"/>
                    <a:pt x="822" y="3143"/>
                    <a:pt x="726" y="3072"/>
                  </a:cubicBezTo>
                  <a:cubicBezTo>
                    <a:pt x="667" y="3024"/>
                    <a:pt x="619" y="2977"/>
                    <a:pt x="583" y="2917"/>
                  </a:cubicBezTo>
                  <a:cubicBezTo>
                    <a:pt x="548" y="2881"/>
                    <a:pt x="524" y="2834"/>
                    <a:pt x="500" y="2786"/>
                  </a:cubicBezTo>
                  <a:cubicBezTo>
                    <a:pt x="488" y="2739"/>
                    <a:pt x="476" y="2703"/>
                    <a:pt x="476" y="2655"/>
                  </a:cubicBezTo>
                  <a:lnTo>
                    <a:pt x="476" y="2488"/>
                  </a:lnTo>
                  <a:cubicBezTo>
                    <a:pt x="488" y="2429"/>
                    <a:pt x="500" y="2358"/>
                    <a:pt x="536" y="2298"/>
                  </a:cubicBezTo>
                  <a:cubicBezTo>
                    <a:pt x="560" y="2227"/>
                    <a:pt x="607" y="2167"/>
                    <a:pt x="667" y="2084"/>
                  </a:cubicBezTo>
                  <a:cubicBezTo>
                    <a:pt x="750" y="2000"/>
                    <a:pt x="833" y="1929"/>
                    <a:pt x="929" y="1846"/>
                  </a:cubicBezTo>
                  <a:cubicBezTo>
                    <a:pt x="1024" y="1774"/>
                    <a:pt x="1131" y="1715"/>
                    <a:pt x="1250" y="1667"/>
                  </a:cubicBezTo>
                  <a:cubicBezTo>
                    <a:pt x="1381" y="1631"/>
                    <a:pt x="1500" y="1596"/>
                    <a:pt x="1655" y="1572"/>
                  </a:cubicBezTo>
                  <a:cubicBezTo>
                    <a:pt x="1692" y="1564"/>
                    <a:pt x="1729" y="1562"/>
                    <a:pt x="1766" y="1562"/>
                  </a:cubicBezTo>
                  <a:cubicBezTo>
                    <a:pt x="1848" y="1562"/>
                    <a:pt x="1930" y="1575"/>
                    <a:pt x="2012" y="1584"/>
                  </a:cubicBezTo>
                  <a:cubicBezTo>
                    <a:pt x="2131" y="1607"/>
                    <a:pt x="2238" y="1643"/>
                    <a:pt x="2357" y="1691"/>
                  </a:cubicBezTo>
                  <a:cubicBezTo>
                    <a:pt x="2500" y="1750"/>
                    <a:pt x="2619" y="1834"/>
                    <a:pt x="2750" y="1941"/>
                  </a:cubicBezTo>
                  <a:cubicBezTo>
                    <a:pt x="2869" y="2060"/>
                    <a:pt x="2989" y="2179"/>
                    <a:pt x="3096" y="2310"/>
                  </a:cubicBezTo>
                  <a:cubicBezTo>
                    <a:pt x="3167" y="2417"/>
                    <a:pt x="3250" y="2536"/>
                    <a:pt x="3310" y="2643"/>
                  </a:cubicBezTo>
                  <a:cubicBezTo>
                    <a:pt x="3346" y="2715"/>
                    <a:pt x="3429" y="2762"/>
                    <a:pt x="3500" y="2762"/>
                  </a:cubicBezTo>
                  <a:cubicBezTo>
                    <a:pt x="3572" y="2762"/>
                    <a:pt x="3667" y="2715"/>
                    <a:pt x="3691" y="2655"/>
                  </a:cubicBezTo>
                  <a:cubicBezTo>
                    <a:pt x="3929" y="2143"/>
                    <a:pt x="4203" y="1643"/>
                    <a:pt x="4536" y="1191"/>
                  </a:cubicBezTo>
                  <a:lnTo>
                    <a:pt x="4536" y="1215"/>
                  </a:lnTo>
                  <a:cubicBezTo>
                    <a:pt x="4679" y="1048"/>
                    <a:pt x="4822" y="917"/>
                    <a:pt x="4977" y="774"/>
                  </a:cubicBezTo>
                  <a:cubicBezTo>
                    <a:pt x="5072" y="703"/>
                    <a:pt x="5191" y="631"/>
                    <a:pt x="5310" y="583"/>
                  </a:cubicBezTo>
                  <a:cubicBezTo>
                    <a:pt x="5429" y="536"/>
                    <a:pt x="5548" y="512"/>
                    <a:pt x="5667" y="500"/>
                  </a:cubicBezTo>
                  <a:cubicBezTo>
                    <a:pt x="5704" y="493"/>
                    <a:pt x="5741" y="490"/>
                    <a:pt x="5778" y="490"/>
                  </a:cubicBezTo>
                  <a:cubicBezTo>
                    <a:pt x="5860" y="490"/>
                    <a:pt x="5942" y="504"/>
                    <a:pt x="6025" y="512"/>
                  </a:cubicBezTo>
                  <a:cubicBezTo>
                    <a:pt x="6167" y="536"/>
                    <a:pt x="6287" y="572"/>
                    <a:pt x="6406" y="619"/>
                  </a:cubicBezTo>
                  <a:cubicBezTo>
                    <a:pt x="6489" y="655"/>
                    <a:pt x="6596" y="714"/>
                    <a:pt x="6668" y="774"/>
                  </a:cubicBezTo>
                  <a:cubicBezTo>
                    <a:pt x="6763" y="857"/>
                    <a:pt x="6822" y="929"/>
                    <a:pt x="6894" y="1012"/>
                  </a:cubicBezTo>
                  <a:cubicBezTo>
                    <a:pt x="6953" y="1107"/>
                    <a:pt x="7001" y="1191"/>
                    <a:pt x="7037" y="1298"/>
                  </a:cubicBezTo>
                  <a:cubicBezTo>
                    <a:pt x="7096" y="1453"/>
                    <a:pt x="7132" y="1596"/>
                    <a:pt x="7156" y="1750"/>
                  </a:cubicBezTo>
                  <a:cubicBezTo>
                    <a:pt x="7180" y="1953"/>
                    <a:pt x="7180" y="2143"/>
                    <a:pt x="7144" y="2358"/>
                  </a:cubicBezTo>
                  <a:cubicBezTo>
                    <a:pt x="7096" y="2584"/>
                    <a:pt x="7037" y="2798"/>
                    <a:pt x="6965" y="3012"/>
                  </a:cubicBezTo>
                  <a:cubicBezTo>
                    <a:pt x="6918" y="3120"/>
                    <a:pt x="6858" y="3215"/>
                    <a:pt x="6799" y="3310"/>
                  </a:cubicBezTo>
                  <a:cubicBezTo>
                    <a:pt x="6763" y="3381"/>
                    <a:pt x="6763" y="3489"/>
                    <a:pt x="6799" y="3560"/>
                  </a:cubicBezTo>
                  <a:cubicBezTo>
                    <a:pt x="6849" y="3651"/>
                    <a:pt x="6934" y="3682"/>
                    <a:pt x="7031" y="3682"/>
                  </a:cubicBezTo>
                  <a:cubicBezTo>
                    <a:pt x="7048" y="3682"/>
                    <a:pt x="7066" y="3681"/>
                    <a:pt x="7084" y="3679"/>
                  </a:cubicBezTo>
                  <a:cubicBezTo>
                    <a:pt x="7132" y="3667"/>
                    <a:pt x="7191" y="3667"/>
                    <a:pt x="7239" y="3655"/>
                  </a:cubicBezTo>
                  <a:cubicBezTo>
                    <a:pt x="7344" y="3640"/>
                    <a:pt x="7448" y="3634"/>
                    <a:pt x="7553" y="3634"/>
                  </a:cubicBezTo>
                  <a:cubicBezTo>
                    <a:pt x="7699" y="3634"/>
                    <a:pt x="7844" y="3646"/>
                    <a:pt x="7989" y="3667"/>
                  </a:cubicBezTo>
                  <a:cubicBezTo>
                    <a:pt x="8156" y="3691"/>
                    <a:pt x="8311" y="3739"/>
                    <a:pt x="8453" y="3798"/>
                  </a:cubicBezTo>
                  <a:cubicBezTo>
                    <a:pt x="8573" y="3858"/>
                    <a:pt x="8680" y="3917"/>
                    <a:pt x="8763" y="3989"/>
                  </a:cubicBezTo>
                  <a:cubicBezTo>
                    <a:pt x="8846" y="4048"/>
                    <a:pt x="8906" y="4132"/>
                    <a:pt x="8965" y="4203"/>
                  </a:cubicBezTo>
                  <a:cubicBezTo>
                    <a:pt x="9001" y="4274"/>
                    <a:pt x="9049" y="4346"/>
                    <a:pt x="9085" y="4429"/>
                  </a:cubicBezTo>
                  <a:cubicBezTo>
                    <a:pt x="9108" y="4524"/>
                    <a:pt x="9144" y="4620"/>
                    <a:pt x="9156" y="4727"/>
                  </a:cubicBezTo>
                  <a:cubicBezTo>
                    <a:pt x="9168" y="4870"/>
                    <a:pt x="9156" y="5025"/>
                    <a:pt x="9144" y="5167"/>
                  </a:cubicBezTo>
                  <a:cubicBezTo>
                    <a:pt x="9120" y="5263"/>
                    <a:pt x="9204" y="5358"/>
                    <a:pt x="9275" y="5417"/>
                  </a:cubicBezTo>
                  <a:cubicBezTo>
                    <a:pt x="9324" y="5445"/>
                    <a:pt x="9381" y="5459"/>
                    <a:pt x="9437" y="5459"/>
                  </a:cubicBezTo>
                  <a:cubicBezTo>
                    <a:pt x="9503" y="5459"/>
                    <a:pt x="9569" y="5439"/>
                    <a:pt x="9620" y="5394"/>
                  </a:cubicBezTo>
                  <a:cubicBezTo>
                    <a:pt x="10001" y="5025"/>
                    <a:pt x="10370" y="4620"/>
                    <a:pt x="10811" y="4286"/>
                  </a:cubicBezTo>
                  <a:cubicBezTo>
                    <a:pt x="10942" y="4191"/>
                    <a:pt x="11085" y="4108"/>
                    <a:pt x="11251" y="4036"/>
                  </a:cubicBezTo>
                  <a:cubicBezTo>
                    <a:pt x="11347" y="4012"/>
                    <a:pt x="11430" y="3977"/>
                    <a:pt x="11525" y="3965"/>
                  </a:cubicBezTo>
                  <a:lnTo>
                    <a:pt x="11716" y="3965"/>
                  </a:lnTo>
                  <a:cubicBezTo>
                    <a:pt x="11775" y="3977"/>
                    <a:pt x="11835" y="3989"/>
                    <a:pt x="11882" y="4012"/>
                  </a:cubicBezTo>
                  <a:cubicBezTo>
                    <a:pt x="11966" y="4048"/>
                    <a:pt x="12037" y="4096"/>
                    <a:pt x="12121" y="4155"/>
                  </a:cubicBezTo>
                  <a:cubicBezTo>
                    <a:pt x="12180" y="4215"/>
                    <a:pt x="12240" y="4274"/>
                    <a:pt x="12275" y="4334"/>
                  </a:cubicBezTo>
                  <a:cubicBezTo>
                    <a:pt x="12323" y="4393"/>
                    <a:pt x="12359" y="4453"/>
                    <a:pt x="12383" y="4524"/>
                  </a:cubicBezTo>
                  <a:cubicBezTo>
                    <a:pt x="12418" y="4608"/>
                    <a:pt x="12430" y="4679"/>
                    <a:pt x="12442" y="4751"/>
                  </a:cubicBezTo>
                  <a:cubicBezTo>
                    <a:pt x="12442" y="4858"/>
                    <a:pt x="12442" y="4965"/>
                    <a:pt x="12430" y="5060"/>
                  </a:cubicBezTo>
                  <a:cubicBezTo>
                    <a:pt x="12394" y="5215"/>
                    <a:pt x="12359" y="5358"/>
                    <a:pt x="12299" y="5513"/>
                  </a:cubicBezTo>
                  <a:cubicBezTo>
                    <a:pt x="12180" y="5751"/>
                    <a:pt x="12037" y="5953"/>
                    <a:pt x="11882" y="6168"/>
                  </a:cubicBezTo>
                  <a:cubicBezTo>
                    <a:pt x="11704" y="6370"/>
                    <a:pt x="11501" y="6572"/>
                    <a:pt x="11287" y="6727"/>
                  </a:cubicBezTo>
                  <a:cubicBezTo>
                    <a:pt x="11240" y="6763"/>
                    <a:pt x="11204" y="6787"/>
                    <a:pt x="11168" y="6810"/>
                  </a:cubicBezTo>
                  <a:cubicBezTo>
                    <a:pt x="11025" y="6894"/>
                    <a:pt x="10954" y="7049"/>
                    <a:pt x="11001" y="7191"/>
                  </a:cubicBezTo>
                  <a:cubicBezTo>
                    <a:pt x="11025" y="7287"/>
                    <a:pt x="11073" y="7358"/>
                    <a:pt x="11144" y="7406"/>
                  </a:cubicBezTo>
                  <a:cubicBezTo>
                    <a:pt x="11203" y="7431"/>
                    <a:pt x="11268" y="7456"/>
                    <a:pt x="11335" y="7456"/>
                  </a:cubicBezTo>
                  <a:cubicBezTo>
                    <a:pt x="11362" y="7456"/>
                    <a:pt x="11390" y="7452"/>
                    <a:pt x="11418" y="7441"/>
                  </a:cubicBezTo>
                  <a:cubicBezTo>
                    <a:pt x="11549" y="7406"/>
                    <a:pt x="11680" y="7358"/>
                    <a:pt x="11835" y="7346"/>
                  </a:cubicBezTo>
                  <a:cubicBezTo>
                    <a:pt x="11871" y="7338"/>
                    <a:pt x="11905" y="7336"/>
                    <a:pt x="11939" y="7336"/>
                  </a:cubicBezTo>
                  <a:cubicBezTo>
                    <a:pt x="12007" y="7336"/>
                    <a:pt x="12073" y="7346"/>
                    <a:pt x="12144" y="7346"/>
                  </a:cubicBezTo>
                  <a:cubicBezTo>
                    <a:pt x="12252" y="7358"/>
                    <a:pt x="12335" y="7382"/>
                    <a:pt x="12442" y="7430"/>
                  </a:cubicBezTo>
                  <a:cubicBezTo>
                    <a:pt x="12537" y="7477"/>
                    <a:pt x="12621" y="7537"/>
                    <a:pt x="12716" y="7596"/>
                  </a:cubicBezTo>
                  <a:cubicBezTo>
                    <a:pt x="12811" y="7680"/>
                    <a:pt x="12906" y="7787"/>
                    <a:pt x="12990" y="7894"/>
                  </a:cubicBezTo>
                  <a:cubicBezTo>
                    <a:pt x="13097" y="8037"/>
                    <a:pt x="13168" y="8192"/>
                    <a:pt x="13228" y="8358"/>
                  </a:cubicBezTo>
                  <a:cubicBezTo>
                    <a:pt x="13287" y="8513"/>
                    <a:pt x="13335" y="8692"/>
                    <a:pt x="13371" y="8870"/>
                  </a:cubicBezTo>
                  <a:cubicBezTo>
                    <a:pt x="13383" y="9037"/>
                    <a:pt x="13383" y="9204"/>
                    <a:pt x="13371" y="9370"/>
                  </a:cubicBezTo>
                  <a:cubicBezTo>
                    <a:pt x="13335" y="9489"/>
                    <a:pt x="13311" y="9608"/>
                    <a:pt x="13264" y="9727"/>
                  </a:cubicBezTo>
                  <a:cubicBezTo>
                    <a:pt x="13216" y="9811"/>
                    <a:pt x="13168" y="9882"/>
                    <a:pt x="13109" y="9977"/>
                  </a:cubicBezTo>
                  <a:cubicBezTo>
                    <a:pt x="13049" y="10037"/>
                    <a:pt x="12990" y="10097"/>
                    <a:pt x="12930" y="10144"/>
                  </a:cubicBezTo>
                  <a:cubicBezTo>
                    <a:pt x="12859" y="10180"/>
                    <a:pt x="12787" y="10228"/>
                    <a:pt x="12716" y="10263"/>
                  </a:cubicBezTo>
                  <a:cubicBezTo>
                    <a:pt x="12609" y="10299"/>
                    <a:pt x="12502" y="10323"/>
                    <a:pt x="12383" y="10335"/>
                  </a:cubicBezTo>
                  <a:cubicBezTo>
                    <a:pt x="12299" y="10347"/>
                    <a:pt x="12204" y="10347"/>
                    <a:pt x="12121" y="10347"/>
                  </a:cubicBezTo>
                  <a:cubicBezTo>
                    <a:pt x="11966" y="10347"/>
                    <a:pt x="11835" y="10442"/>
                    <a:pt x="11799" y="10585"/>
                  </a:cubicBezTo>
                  <a:cubicBezTo>
                    <a:pt x="11763" y="10751"/>
                    <a:pt x="11847" y="10942"/>
                    <a:pt x="12025" y="10990"/>
                  </a:cubicBezTo>
                  <a:cubicBezTo>
                    <a:pt x="12085" y="11001"/>
                    <a:pt x="12144" y="11037"/>
                    <a:pt x="12204" y="11049"/>
                  </a:cubicBezTo>
                  <a:cubicBezTo>
                    <a:pt x="12299" y="11097"/>
                    <a:pt x="12371" y="11132"/>
                    <a:pt x="12454" y="11192"/>
                  </a:cubicBezTo>
                  <a:lnTo>
                    <a:pt x="12680" y="11418"/>
                  </a:lnTo>
                  <a:cubicBezTo>
                    <a:pt x="12740" y="11513"/>
                    <a:pt x="12799" y="11597"/>
                    <a:pt x="12835" y="11704"/>
                  </a:cubicBezTo>
                  <a:cubicBezTo>
                    <a:pt x="12871" y="11835"/>
                    <a:pt x="12918" y="11966"/>
                    <a:pt x="12930" y="12121"/>
                  </a:cubicBezTo>
                  <a:cubicBezTo>
                    <a:pt x="12954" y="12263"/>
                    <a:pt x="12954" y="12430"/>
                    <a:pt x="12918" y="12585"/>
                  </a:cubicBezTo>
                  <a:cubicBezTo>
                    <a:pt x="12895" y="12716"/>
                    <a:pt x="12859" y="12859"/>
                    <a:pt x="12799" y="12978"/>
                  </a:cubicBezTo>
                  <a:cubicBezTo>
                    <a:pt x="12740" y="13085"/>
                    <a:pt x="12680" y="13192"/>
                    <a:pt x="12609" y="13299"/>
                  </a:cubicBezTo>
                  <a:cubicBezTo>
                    <a:pt x="12549" y="13371"/>
                    <a:pt x="12478" y="13430"/>
                    <a:pt x="12418" y="13490"/>
                  </a:cubicBezTo>
                  <a:cubicBezTo>
                    <a:pt x="12335" y="13537"/>
                    <a:pt x="12275" y="13573"/>
                    <a:pt x="12204" y="13609"/>
                  </a:cubicBezTo>
                  <a:cubicBezTo>
                    <a:pt x="12121" y="13633"/>
                    <a:pt x="12013" y="13668"/>
                    <a:pt x="11918" y="13680"/>
                  </a:cubicBezTo>
                  <a:lnTo>
                    <a:pt x="11740" y="13680"/>
                  </a:lnTo>
                  <a:cubicBezTo>
                    <a:pt x="11549" y="13680"/>
                    <a:pt x="11382" y="13835"/>
                    <a:pt x="11382" y="14026"/>
                  </a:cubicBezTo>
                  <a:cubicBezTo>
                    <a:pt x="11382" y="14204"/>
                    <a:pt x="11537" y="14383"/>
                    <a:pt x="11728" y="14383"/>
                  </a:cubicBezTo>
                  <a:cubicBezTo>
                    <a:pt x="11978" y="14383"/>
                    <a:pt x="12216" y="14335"/>
                    <a:pt x="12454" y="14228"/>
                  </a:cubicBezTo>
                  <a:cubicBezTo>
                    <a:pt x="12668" y="14145"/>
                    <a:pt x="12859" y="14014"/>
                    <a:pt x="13025" y="13847"/>
                  </a:cubicBezTo>
                  <a:cubicBezTo>
                    <a:pt x="13204" y="13668"/>
                    <a:pt x="13323" y="13454"/>
                    <a:pt x="13406" y="13240"/>
                  </a:cubicBezTo>
                  <a:cubicBezTo>
                    <a:pt x="13502" y="13014"/>
                    <a:pt x="13549" y="12787"/>
                    <a:pt x="13573" y="12549"/>
                  </a:cubicBezTo>
                  <a:cubicBezTo>
                    <a:pt x="13633" y="12109"/>
                    <a:pt x="13526" y="11632"/>
                    <a:pt x="13323" y="11240"/>
                  </a:cubicBezTo>
                  <a:cubicBezTo>
                    <a:pt x="13252" y="11097"/>
                    <a:pt x="13145" y="10954"/>
                    <a:pt x="13025" y="10835"/>
                  </a:cubicBezTo>
                  <a:cubicBezTo>
                    <a:pt x="13049" y="10823"/>
                    <a:pt x="13085" y="10811"/>
                    <a:pt x="13097" y="10811"/>
                  </a:cubicBezTo>
                  <a:cubicBezTo>
                    <a:pt x="13359" y="10692"/>
                    <a:pt x="13585" y="10466"/>
                    <a:pt x="13740" y="10228"/>
                  </a:cubicBezTo>
                  <a:cubicBezTo>
                    <a:pt x="13895" y="9977"/>
                    <a:pt x="13990" y="9692"/>
                    <a:pt x="14026" y="9394"/>
                  </a:cubicBezTo>
                  <a:cubicBezTo>
                    <a:pt x="14061" y="9108"/>
                    <a:pt x="14038" y="8811"/>
                    <a:pt x="13978" y="8537"/>
                  </a:cubicBezTo>
                  <a:cubicBezTo>
                    <a:pt x="13918" y="8251"/>
                    <a:pt x="13811" y="7965"/>
                    <a:pt x="13668" y="7703"/>
                  </a:cubicBezTo>
                  <a:cubicBezTo>
                    <a:pt x="13585" y="7561"/>
                    <a:pt x="13490" y="7441"/>
                    <a:pt x="13395" y="7322"/>
                  </a:cubicBezTo>
                  <a:cubicBezTo>
                    <a:pt x="13287" y="7203"/>
                    <a:pt x="13192" y="7120"/>
                    <a:pt x="13049" y="7013"/>
                  </a:cubicBezTo>
                  <a:cubicBezTo>
                    <a:pt x="12847" y="6846"/>
                    <a:pt x="12597" y="6727"/>
                    <a:pt x="12323" y="6691"/>
                  </a:cubicBezTo>
                  <a:cubicBezTo>
                    <a:pt x="12537" y="6453"/>
                    <a:pt x="12716" y="6191"/>
                    <a:pt x="12847" y="5917"/>
                  </a:cubicBezTo>
                  <a:cubicBezTo>
                    <a:pt x="13014" y="5584"/>
                    <a:pt x="13109" y="5239"/>
                    <a:pt x="13109" y="4870"/>
                  </a:cubicBezTo>
                  <a:cubicBezTo>
                    <a:pt x="13133" y="4513"/>
                    <a:pt x="12990" y="4155"/>
                    <a:pt x="12775" y="3893"/>
                  </a:cubicBezTo>
                  <a:cubicBezTo>
                    <a:pt x="12537" y="3596"/>
                    <a:pt x="12204" y="3370"/>
                    <a:pt x="11835" y="3310"/>
                  </a:cubicBezTo>
                  <a:cubicBezTo>
                    <a:pt x="11746" y="3292"/>
                    <a:pt x="11662" y="3283"/>
                    <a:pt x="11579" y="3283"/>
                  </a:cubicBezTo>
                  <a:cubicBezTo>
                    <a:pt x="11496" y="3283"/>
                    <a:pt x="11412" y="3292"/>
                    <a:pt x="11323" y="3310"/>
                  </a:cubicBezTo>
                  <a:cubicBezTo>
                    <a:pt x="11144" y="3334"/>
                    <a:pt x="10966" y="3417"/>
                    <a:pt x="10811" y="3501"/>
                  </a:cubicBezTo>
                  <a:cubicBezTo>
                    <a:pt x="10644" y="3572"/>
                    <a:pt x="10513" y="3679"/>
                    <a:pt x="10370" y="3786"/>
                  </a:cubicBezTo>
                  <a:cubicBezTo>
                    <a:pt x="10216" y="3905"/>
                    <a:pt x="10061" y="4036"/>
                    <a:pt x="9930" y="4167"/>
                  </a:cubicBezTo>
                  <a:lnTo>
                    <a:pt x="9644" y="4453"/>
                  </a:lnTo>
                  <a:cubicBezTo>
                    <a:pt x="9608" y="4334"/>
                    <a:pt x="9573" y="4215"/>
                    <a:pt x="9525" y="4108"/>
                  </a:cubicBezTo>
                  <a:cubicBezTo>
                    <a:pt x="9406" y="3834"/>
                    <a:pt x="9168" y="3608"/>
                    <a:pt x="8918" y="3429"/>
                  </a:cubicBezTo>
                  <a:cubicBezTo>
                    <a:pt x="8799" y="3334"/>
                    <a:pt x="8644" y="3298"/>
                    <a:pt x="8513" y="3239"/>
                  </a:cubicBezTo>
                  <a:cubicBezTo>
                    <a:pt x="8346" y="3179"/>
                    <a:pt x="8168" y="3143"/>
                    <a:pt x="8001" y="3120"/>
                  </a:cubicBezTo>
                  <a:cubicBezTo>
                    <a:pt x="7880" y="3097"/>
                    <a:pt x="7759" y="3089"/>
                    <a:pt x="7639" y="3089"/>
                  </a:cubicBezTo>
                  <a:cubicBezTo>
                    <a:pt x="7569" y="3089"/>
                    <a:pt x="7499" y="3091"/>
                    <a:pt x="7430" y="3096"/>
                  </a:cubicBezTo>
                  <a:cubicBezTo>
                    <a:pt x="7608" y="2643"/>
                    <a:pt x="7680" y="2131"/>
                    <a:pt x="7620" y="1643"/>
                  </a:cubicBezTo>
                  <a:cubicBezTo>
                    <a:pt x="7572" y="1334"/>
                    <a:pt x="7489" y="1036"/>
                    <a:pt x="7310" y="762"/>
                  </a:cubicBezTo>
                  <a:cubicBezTo>
                    <a:pt x="7215" y="631"/>
                    <a:pt x="7108" y="512"/>
                    <a:pt x="7001" y="417"/>
                  </a:cubicBezTo>
                  <a:cubicBezTo>
                    <a:pt x="6846" y="298"/>
                    <a:pt x="6703" y="214"/>
                    <a:pt x="6513" y="143"/>
                  </a:cubicBezTo>
                  <a:cubicBezTo>
                    <a:pt x="6310" y="48"/>
                    <a:pt x="6072" y="0"/>
                    <a:pt x="583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3293;p83">
              <a:extLst>
                <a:ext uri="{FF2B5EF4-FFF2-40B4-BE49-F238E27FC236}">
                  <a16:creationId xmlns:a16="http://schemas.microsoft.com/office/drawing/2014/main" id="{537B15D7-29A9-4C61-9838-93848F103FC7}"/>
                </a:ext>
              </a:extLst>
            </p:cNvPr>
            <p:cNvSpPr/>
            <p:nvPr/>
          </p:nvSpPr>
          <p:spPr>
            <a:xfrm>
              <a:off x="3940075" y="2279575"/>
              <a:ext cx="332500" cy="253625"/>
            </a:xfrm>
            <a:custGeom>
              <a:avLst/>
              <a:gdLst/>
              <a:ahLst/>
              <a:cxnLst/>
              <a:rect l="l" t="t" r="r" b="b"/>
              <a:pathLst>
                <a:path w="13300" h="10145" extrusionOk="0">
                  <a:moveTo>
                    <a:pt x="7846" y="6656"/>
                  </a:moveTo>
                  <a:cubicBezTo>
                    <a:pt x="7965" y="6656"/>
                    <a:pt x="8108" y="6668"/>
                    <a:pt x="8227" y="6680"/>
                  </a:cubicBezTo>
                  <a:cubicBezTo>
                    <a:pt x="8406" y="6716"/>
                    <a:pt x="8596" y="6775"/>
                    <a:pt x="8775" y="6859"/>
                  </a:cubicBezTo>
                  <a:cubicBezTo>
                    <a:pt x="8954" y="6954"/>
                    <a:pt x="9096" y="7049"/>
                    <a:pt x="9239" y="7156"/>
                  </a:cubicBezTo>
                  <a:cubicBezTo>
                    <a:pt x="9358" y="7263"/>
                    <a:pt x="9466" y="7394"/>
                    <a:pt x="9561" y="7525"/>
                  </a:cubicBezTo>
                  <a:cubicBezTo>
                    <a:pt x="9668" y="7680"/>
                    <a:pt x="9739" y="7847"/>
                    <a:pt x="9811" y="8002"/>
                  </a:cubicBezTo>
                  <a:cubicBezTo>
                    <a:pt x="9858" y="8133"/>
                    <a:pt x="9906" y="8287"/>
                    <a:pt x="9918" y="8430"/>
                  </a:cubicBezTo>
                  <a:cubicBezTo>
                    <a:pt x="9549" y="8656"/>
                    <a:pt x="9132" y="8871"/>
                    <a:pt x="8704" y="9014"/>
                  </a:cubicBezTo>
                  <a:cubicBezTo>
                    <a:pt x="8120" y="9228"/>
                    <a:pt x="7513" y="9359"/>
                    <a:pt x="6882" y="9418"/>
                  </a:cubicBezTo>
                  <a:cubicBezTo>
                    <a:pt x="6644" y="9430"/>
                    <a:pt x="6465" y="9442"/>
                    <a:pt x="6275" y="9442"/>
                  </a:cubicBezTo>
                  <a:cubicBezTo>
                    <a:pt x="5858" y="9442"/>
                    <a:pt x="5441" y="9418"/>
                    <a:pt x="5024" y="9347"/>
                  </a:cubicBezTo>
                  <a:cubicBezTo>
                    <a:pt x="4513" y="9240"/>
                    <a:pt x="4024" y="9085"/>
                    <a:pt x="3596" y="8883"/>
                  </a:cubicBezTo>
                  <a:cubicBezTo>
                    <a:pt x="3596" y="8752"/>
                    <a:pt x="3596" y="8597"/>
                    <a:pt x="3620" y="8430"/>
                  </a:cubicBezTo>
                  <a:lnTo>
                    <a:pt x="3620" y="8418"/>
                  </a:lnTo>
                  <a:cubicBezTo>
                    <a:pt x="3655" y="8275"/>
                    <a:pt x="3703" y="8133"/>
                    <a:pt x="3774" y="8002"/>
                  </a:cubicBezTo>
                  <a:cubicBezTo>
                    <a:pt x="3846" y="7871"/>
                    <a:pt x="3917" y="7763"/>
                    <a:pt x="4012" y="7644"/>
                  </a:cubicBezTo>
                  <a:cubicBezTo>
                    <a:pt x="4096" y="7561"/>
                    <a:pt x="4191" y="7466"/>
                    <a:pt x="4274" y="7406"/>
                  </a:cubicBezTo>
                  <a:cubicBezTo>
                    <a:pt x="4358" y="7347"/>
                    <a:pt x="4441" y="7299"/>
                    <a:pt x="4536" y="7275"/>
                  </a:cubicBezTo>
                  <a:cubicBezTo>
                    <a:pt x="4620" y="7240"/>
                    <a:pt x="4691" y="7228"/>
                    <a:pt x="4786" y="7216"/>
                  </a:cubicBezTo>
                  <a:cubicBezTo>
                    <a:pt x="4846" y="7216"/>
                    <a:pt x="4894" y="7216"/>
                    <a:pt x="4953" y="7228"/>
                  </a:cubicBezTo>
                  <a:cubicBezTo>
                    <a:pt x="5024" y="7240"/>
                    <a:pt x="5084" y="7263"/>
                    <a:pt x="5155" y="7287"/>
                  </a:cubicBezTo>
                  <a:cubicBezTo>
                    <a:pt x="5215" y="7323"/>
                    <a:pt x="5286" y="7359"/>
                    <a:pt x="5334" y="7406"/>
                  </a:cubicBezTo>
                  <a:cubicBezTo>
                    <a:pt x="5394" y="7466"/>
                    <a:pt x="5453" y="7537"/>
                    <a:pt x="5513" y="7621"/>
                  </a:cubicBezTo>
                  <a:cubicBezTo>
                    <a:pt x="5584" y="7716"/>
                    <a:pt x="5644" y="7835"/>
                    <a:pt x="5691" y="7954"/>
                  </a:cubicBezTo>
                  <a:cubicBezTo>
                    <a:pt x="5703" y="8061"/>
                    <a:pt x="5786" y="8121"/>
                    <a:pt x="5882" y="8121"/>
                  </a:cubicBezTo>
                  <a:cubicBezTo>
                    <a:pt x="5989" y="8121"/>
                    <a:pt x="6084" y="8061"/>
                    <a:pt x="6120" y="7966"/>
                  </a:cubicBezTo>
                  <a:cubicBezTo>
                    <a:pt x="6156" y="7882"/>
                    <a:pt x="6179" y="7823"/>
                    <a:pt x="6215" y="7752"/>
                  </a:cubicBezTo>
                  <a:cubicBezTo>
                    <a:pt x="6298" y="7573"/>
                    <a:pt x="6394" y="7430"/>
                    <a:pt x="6489" y="7287"/>
                  </a:cubicBezTo>
                  <a:cubicBezTo>
                    <a:pt x="6608" y="7156"/>
                    <a:pt x="6727" y="7049"/>
                    <a:pt x="6858" y="6966"/>
                  </a:cubicBezTo>
                  <a:cubicBezTo>
                    <a:pt x="6977" y="6894"/>
                    <a:pt x="7108" y="6811"/>
                    <a:pt x="7251" y="6751"/>
                  </a:cubicBezTo>
                  <a:cubicBezTo>
                    <a:pt x="7406" y="6716"/>
                    <a:pt x="7572" y="6680"/>
                    <a:pt x="7727" y="6656"/>
                  </a:cubicBezTo>
                  <a:close/>
                  <a:moveTo>
                    <a:pt x="10847" y="1"/>
                  </a:moveTo>
                  <a:cubicBezTo>
                    <a:pt x="10216" y="1"/>
                    <a:pt x="9608" y="227"/>
                    <a:pt x="9025" y="477"/>
                  </a:cubicBezTo>
                  <a:cubicBezTo>
                    <a:pt x="8370" y="763"/>
                    <a:pt x="7751" y="1120"/>
                    <a:pt x="7132" y="1453"/>
                  </a:cubicBezTo>
                  <a:lnTo>
                    <a:pt x="6787" y="1656"/>
                  </a:lnTo>
                  <a:cubicBezTo>
                    <a:pt x="6584" y="1775"/>
                    <a:pt x="6394" y="1894"/>
                    <a:pt x="6179" y="1989"/>
                  </a:cubicBezTo>
                  <a:cubicBezTo>
                    <a:pt x="5929" y="2132"/>
                    <a:pt x="5644" y="2275"/>
                    <a:pt x="5346" y="2394"/>
                  </a:cubicBezTo>
                  <a:lnTo>
                    <a:pt x="5370" y="2394"/>
                  </a:lnTo>
                  <a:lnTo>
                    <a:pt x="5227" y="2441"/>
                  </a:lnTo>
                  <a:cubicBezTo>
                    <a:pt x="5120" y="2406"/>
                    <a:pt x="5024" y="2370"/>
                    <a:pt x="4917" y="2322"/>
                  </a:cubicBezTo>
                  <a:cubicBezTo>
                    <a:pt x="4679" y="2203"/>
                    <a:pt x="4501" y="2096"/>
                    <a:pt x="4310" y="1989"/>
                  </a:cubicBezTo>
                  <a:cubicBezTo>
                    <a:pt x="4084" y="1858"/>
                    <a:pt x="3846" y="1727"/>
                    <a:pt x="3608" y="1620"/>
                  </a:cubicBezTo>
                  <a:cubicBezTo>
                    <a:pt x="3405" y="1536"/>
                    <a:pt x="3179" y="1453"/>
                    <a:pt x="2917" y="1429"/>
                  </a:cubicBezTo>
                  <a:cubicBezTo>
                    <a:pt x="2822" y="1417"/>
                    <a:pt x="2727" y="1417"/>
                    <a:pt x="2619" y="1417"/>
                  </a:cubicBezTo>
                  <a:cubicBezTo>
                    <a:pt x="2465" y="1417"/>
                    <a:pt x="2310" y="1429"/>
                    <a:pt x="2143" y="1441"/>
                  </a:cubicBezTo>
                  <a:cubicBezTo>
                    <a:pt x="1750" y="1501"/>
                    <a:pt x="1345" y="1679"/>
                    <a:pt x="1000" y="1965"/>
                  </a:cubicBezTo>
                  <a:cubicBezTo>
                    <a:pt x="714" y="2203"/>
                    <a:pt x="500" y="2525"/>
                    <a:pt x="298" y="2965"/>
                  </a:cubicBezTo>
                  <a:cubicBezTo>
                    <a:pt x="155" y="3322"/>
                    <a:pt x="60" y="3739"/>
                    <a:pt x="36" y="4227"/>
                  </a:cubicBezTo>
                  <a:cubicBezTo>
                    <a:pt x="0" y="4656"/>
                    <a:pt x="48" y="5108"/>
                    <a:pt x="155" y="5585"/>
                  </a:cubicBezTo>
                  <a:cubicBezTo>
                    <a:pt x="322" y="6370"/>
                    <a:pt x="714" y="7156"/>
                    <a:pt x="1298" y="7906"/>
                  </a:cubicBezTo>
                  <a:cubicBezTo>
                    <a:pt x="1774" y="8502"/>
                    <a:pt x="2405" y="9014"/>
                    <a:pt x="3119" y="9395"/>
                  </a:cubicBezTo>
                  <a:cubicBezTo>
                    <a:pt x="3774" y="9752"/>
                    <a:pt x="4513" y="9966"/>
                    <a:pt x="5334" y="10085"/>
                  </a:cubicBezTo>
                  <a:cubicBezTo>
                    <a:pt x="5632" y="10133"/>
                    <a:pt x="5941" y="10145"/>
                    <a:pt x="6263" y="10145"/>
                  </a:cubicBezTo>
                  <a:cubicBezTo>
                    <a:pt x="6703" y="10145"/>
                    <a:pt x="7180" y="10109"/>
                    <a:pt x="7656" y="10026"/>
                  </a:cubicBezTo>
                  <a:cubicBezTo>
                    <a:pt x="8418" y="9895"/>
                    <a:pt x="9156" y="9645"/>
                    <a:pt x="9858" y="9276"/>
                  </a:cubicBezTo>
                  <a:cubicBezTo>
                    <a:pt x="10549" y="8918"/>
                    <a:pt x="11168" y="8430"/>
                    <a:pt x="11692" y="7906"/>
                  </a:cubicBezTo>
                  <a:cubicBezTo>
                    <a:pt x="12228" y="7323"/>
                    <a:pt x="12644" y="6668"/>
                    <a:pt x="12906" y="5942"/>
                  </a:cubicBezTo>
                  <a:cubicBezTo>
                    <a:pt x="13192" y="5204"/>
                    <a:pt x="13299" y="4358"/>
                    <a:pt x="13240" y="3513"/>
                  </a:cubicBezTo>
                  <a:cubicBezTo>
                    <a:pt x="13192" y="2977"/>
                    <a:pt x="13109" y="2453"/>
                    <a:pt x="12954" y="1953"/>
                  </a:cubicBezTo>
                  <a:cubicBezTo>
                    <a:pt x="12895" y="1739"/>
                    <a:pt x="12823" y="1536"/>
                    <a:pt x="12716" y="1322"/>
                  </a:cubicBezTo>
                  <a:cubicBezTo>
                    <a:pt x="12644" y="1144"/>
                    <a:pt x="12537" y="977"/>
                    <a:pt x="12406" y="798"/>
                  </a:cubicBezTo>
                  <a:cubicBezTo>
                    <a:pt x="12240" y="560"/>
                    <a:pt x="12002" y="370"/>
                    <a:pt x="11763" y="251"/>
                  </a:cubicBezTo>
                  <a:cubicBezTo>
                    <a:pt x="11501" y="72"/>
                    <a:pt x="11216" y="1"/>
                    <a:pt x="1090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3294;p83">
              <a:extLst>
                <a:ext uri="{FF2B5EF4-FFF2-40B4-BE49-F238E27FC236}">
                  <a16:creationId xmlns:a16="http://schemas.microsoft.com/office/drawing/2014/main" id="{1E4EA7C2-262C-4A86-A317-A5F5BBCD6B52}"/>
                </a:ext>
              </a:extLst>
            </p:cNvPr>
            <p:cNvSpPr/>
            <p:nvPr/>
          </p:nvSpPr>
          <p:spPr>
            <a:xfrm>
              <a:off x="4007325" y="2185825"/>
              <a:ext cx="142025" cy="99425"/>
            </a:xfrm>
            <a:custGeom>
              <a:avLst/>
              <a:gdLst/>
              <a:ahLst/>
              <a:cxnLst/>
              <a:rect l="l" t="t" r="r" b="b"/>
              <a:pathLst>
                <a:path w="5681" h="3977" extrusionOk="0">
                  <a:moveTo>
                    <a:pt x="1492" y="553"/>
                  </a:moveTo>
                  <a:cubicBezTo>
                    <a:pt x="1512" y="553"/>
                    <a:pt x="1531" y="555"/>
                    <a:pt x="1549" y="560"/>
                  </a:cubicBezTo>
                  <a:cubicBezTo>
                    <a:pt x="1668" y="584"/>
                    <a:pt x="1787" y="619"/>
                    <a:pt x="1882" y="667"/>
                  </a:cubicBezTo>
                  <a:cubicBezTo>
                    <a:pt x="2180" y="798"/>
                    <a:pt x="2454" y="965"/>
                    <a:pt x="2704" y="1143"/>
                  </a:cubicBezTo>
                  <a:cubicBezTo>
                    <a:pt x="3013" y="1334"/>
                    <a:pt x="3311" y="1548"/>
                    <a:pt x="3632" y="1738"/>
                  </a:cubicBezTo>
                  <a:cubicBezTo>
                    <a:pt x="3894" y="1905"/>
                    <a:pt x="4192" y="2036"/>
                    <a:pt x="4501" y="2096"/>
                  </a:cubicBezTo>
                  <a:cubicBezTo>
                    <a:pt x="4611" y="2112"/>
                    <a:pt x="4714" y="2129"/>
                    <a:pt x="4820" y="2129"/>
                  </a:cubicBezTo>
                  <a:cubicBezTo>
                    <a:pt x="4864" y="2129"/>
                    <a:pt x="4909" y="2126"/>
                    <a:pt x="4954" y="2119"/>
                  </a:cubicBezTo>
                  <a:lnTo>
                    <a:pt x="5001" y="2119"/>
                  </a:lnTo>
                  <a:cubicBezTo>
                    <a:pt x="4942" y="2227"/>
                    <a:pt x="4882" y="2322"/>
                    <a:pt x="4823" y="2405"/>
                  </a:cubicBezTo>
                  <a:cubicBezTo>
                    <a:pt x="4716" y="2536"/>
                    <a:pt x="4585" y="2655"/>
                    <a:pt x="4442" y="2774"/>
                  </a:cubicBezTo>
                  <a:cubicBezTo>
                    <a:pt x="4287" y="2893"/>
                    <a:pt x="4109" y="3000"/>
                    <a:pt x="3906" y="3096"/>
                  </a:cubicBezTo>
                  <a:cubicBezTo>
                    <a:pt x="3668" y="3179"/>
                    <a:pt x="3418" y="3239"/>
                    <a:pt x="3168" y="3286"/>
                  </a:cubicBezTo>
                  <a:cubicBezTo>
                    <a:pt x="3031" y="3298"/>
                    <a:pt x="2897" y="3304"/>
                    <a:pt x="2763" y="3304"/>
                  </a:cubicBezTo>
                  <a:cubicBezTo>
                    <a:pt x="2629" y="3304"/>
                    <a:pt x="2495" y="3298"/>
                    <a:pt x="2358" y="3286"/>
                  </a:cubicBezTo>
                  <a:cubicBezTo>
                    <a:pt x="2108" y="3239"/>
                    <a:pt x="1858" y="3179"/>
                    <a:pt x="1620" y="3096"/>
                  </a:cubicBezTo>
                  <a:cubicBezTo>
                    <a:pt x="1465" y="3012"/>
                    <a:pt x="1322" y="2941"/>
                    <a:pt x="1168" y="2834"/>
                  </a:cubicBezTo>
                  <a:cubicBezTo>
                    <a:pt x="1072" y="2762"/>
                    <a:pt x="977" y="2655"/>
                    <a:pt x="894" y="2572"/>
                  </a:cubicBezTo>
                  <a:cubicBezTo>
                    <a:pt x="834" y="2477"/>
                    <a:pt x="787" y="2405"/>
                    <a:pt x="739" y="2298"/>
                  </a:cubicBezTo>
                  <a:cubicBezTo>
                    <a:pt x="715" y="2215"/>
                    <a:pt x="680" y="2108"/>
                    <a:pt x="668" y="2024"/>
                  </a:cubicBezTo>
                  <a:cubicBezTo>
                    <a:pt x="656" y="1905"/>
                    <a:pt x="656" y="1786"/>
                    <a:pt x="668" y="1667"/>
                  </a:cubicBezTo>
                  <a:cubicBezTo>
                    <a:pt x="691" y="1488"/>
                    <a:pt x="739" y="1322"/>
                    <a:pt x="810" y="1155"/>
                  </a:cubicBezTo>
                  <a:cubicBezTo>
                    <a:pt x="870" y="1036"/>
                    <a:pt x="930" y="917"/>
                    <a:pt x="1013" y="822"/>
                  </a:cubicBezTo>
                  <a:lnTo>
                    <a:pt x="1144" y="679"/>
                  </a:lnTo>
                  <a:cubicBezTo>
                    <a:pt x="1191" y="655"/>
                    <a:pt x="1215" y="643"/>
                    <a:pt x="1263" y="607"/>
                  </a:cubicBezTo>
                  <a:cubicBezTo>
                    <a:pt x="1311" y="595"/>
                    <a:pt x="1334" y="584"/>
                    <a:pt x="1382" y="584"/>
                  </a:cubicBezTo>
                  <a:cubicBezTo>
                    <a:pt x="1420" y="561"/>
                    <a:pt x="1457" y="553"/>
                    <a:pt x="1492" y="553"/>
                  </a:cubicBezTo>
                  <a:close/>
                  <a:moveTo>
                    <a:pt x="1273" y="0"/>
                  </a:moveTo>
                  <a:cubicBezTo>
                    <a:pt x="1230" y="0"/>
                    <a:pt x="1186" y="6"/>
                    <a:pt x="1144" y="12"/>
                  </a:cubicBezTo>
                  <a:cubicBezTo>
                    <a:pt x="977" y="48"/>
                    <a:pt x="834" y="143"/>
                    <a:pt x="691" y="250"/>
                  </a:cubicBezTo>
                  <a:cubicBezTo>
                    <a:pt x="560" y="357"/>
                    <a:pt x="453" y="524"/>
                    <a:pt x="370" y="667"/>
                  </a:cubicBezTo>
                  <a:cubicBezTo>
                    <a:pt x="251" y="857"/>
                    <a:pt x="179" y="1072"/>
                    <a:pt x="96" y="1298"/>
                  </a:cubicBezTo>
                  <a:cubicBezTo>
                    <a:pt x="1" y="1631"/>
                    <a:pt x="1" y="2012"/>
                    <a:pt x="84" y="2346"/>
                  </a:cubicBezTo>
                  <a:cubicBezTo>
                    <a:pt x="179" y="2667"/>
                    <a:pt x="370" y="2965"/>
                    <a:pt x="596" y="3179"/>
                  </a:cubicBezTo>
                  <a:cubicBezTo>
                    <a:pt x="858" y="3441"/>
                    <a:pt x="1168" y="3620"/>
                    <a:pt x="1513" y="3751"/>
                  </a:cubicBezTo>
                  <a:cubicBezTo>
                    <a:pt x="1906" y="3893"/>
                    <a:pt x="2334" y="3953"/>
                    <a:pt x="2739" y="3977"/>
                  </a:cubicBezTo>
                  <a:cubicBezTo>
                    <a:pt x="2954" y="3977"/>
                    <a:pt x="3168" y="3953"/>
                    <a:pt x="3370" y="3929"/>
                  </a:cubicBezTo>
                  <a:cubicBezTo>
                    <a:pt x="3585" y="3893"/>
                    <a:pt x="3787" y="3834"/>
                    <a:pt x="3989" y="3762"/>
                  </a:cubicBezTo>
                  <a:cubicBezTo>
                    <a:pt x="4394" y="3620"/>
                    <a:pt x="4775" y="3393"/>
                    <a:pt x="5073" y="3060"/>
                  </a:cubicBezTo>
                  <a:cubicBezTo>
                    <a:pt x="5382" y="2739"/>
                    <a:pt x="5573" y="2322"/>
                    <a:pt x="5668" y="1893"/>
                  </a:cubicBezTo>
                  <a:cubicBezTo>
                    <a:pt x="5680" y="1810"/>
                    <a:pt x="5680" y="1750"/>
                    <a:pt x="5633" y="1679"/>
                  </a:cubicBezTo>
                  <a:cubicBezTo>
                    <a:pt x="5609" y="1619"/>
                    <a:pt x="5549" y="1572"/>
                    <a:pt x="5478" y="1560"/>
                  </a:cubicBezTo>
                  <a:cubicBezTo>
                    <a:pt x="5457" y="1557"/>
                    <a:pt x="5437" y="1555"/>
                    <a:pt x="5417" y="1555"/>
                  </a:cubicBezTo>
                  <a:cubicBezTo>
                    <a:pt x="5359" y="1555"/>
                    <a:pt x="5308" y="1569"/>
                    <a:pt x="5263" y="1596"/>
                  </a:cubicBezTo>
                  <a:cubicBezTo>
                    <a:pt x="5228" y="1596"/>
                    <a:pt x="5216" y="1607"/>
                    <a:pt x="5192" y="1619"/>
                  </a:cubicBezTo>
                  <a:cubicBezTo>
                    <a:pt x="5180" y="1631"/>
                    <a:pt x="5156" y="1631"/>
                    <a:pt x="5144" y="1655"/>
                  </a:cubicBezTo>
                  <a:cubicBezTo>
                    <a:pt x="5085" y="1679"/>
                    <a:pt x="5013" y="1691"/>
                    <a:pt x="4954" y="1715"/>
                  </a:cubicBezTo>
                  <a:cubicBezTo>
                    <a:pt x="4922" y="1719"/>
                    <a:pt x="4893" y="1720"/>
                    <a:pt x="4865" y="1720"/>
                  </a:cubicBezTo>
                  <a:cubicBezTo>
                    <a:pt x="4808" y="1720"/>
                    <a:pt x="4755" y="1715"/>
                    <a:pt x="4692" y="1715"/>
                  </a:cubicBezTo>
                  <a:cubicBezTo>
                    <a:pt x="4561" y="1691"/>
                    <a:pt x="4442" y="1655"/>
                    <a:pt x="4323" y="1607"/>
                  </a:cubicBezTo>
                  <a:cubicBezTo>
                    <a:pt x="4001" y="1453"/>
                    <a:pt x="3692" y="1262"/>
                    <a:pt x="3394" y="1060"/>
                  </a:cubicBezTo>
                  <a:cubicBezTo>
                    <a:pt x="3073" y="845"/>
                    <a:pt x="2775" y="607"/>
                    <a:pt x="2465" y="417"/>
                  </a:cubicBezTo>
                  <a:cubicBezTo>
                    <a:pt x="2334" y="322"/>
                    <a:pt x="2204" y="250"/>
                    <a:pt x="2049" y="191"/>
                  </a:cubicBezTo>
                  <a:cubicBezTo>
                    <a:pt x="1906" y="119"/>
                    <a:pt x="1751" y="72"/>
                    <a:pt x="1584" y="48"/>
                  </a:cubicBezTo>
                  <a:cubicBezTo>
                    <a:pt x="1513" y="24"/>
                    <a:pt x="1453" y="24"/>
                    <a:pt x="1394" y="24"/>
                  </a:cubicBezTo>
                  <a:cubicBezTo>
                    <a:pt x="1358" y="6"/>
                    <a:pt x="1316" y="0"/>
                    <a:pt x="127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3295;p83">
              <a:extLst>
                <a:ext uri="{FF2B5EF4-FFF2-40B4-BE49-F238E27FC236}">
                  <a16:creationId xmlns:a16="http://schemas.microsoft.com/office/drawing/2014/main" id="{396F3264-072F-4A5A-A370-4C92A393940E}"/>
                </a:ext>
              </a:extLst>
            </p:cNvPr>
            <p:cNvSpPr/>
            <p:nvPr/>
          </p:nvSpPr>
          <p:spPr>
            <a:xfrm>
              <a:off x="3845700" y="2190875"/>
              <a:ext cx="125350" cy="81575"/>
            </a:xfrm>
            <a:custGeom>
              <a:avLst/>
              <a:gdLst/>
              <a:ahLst/>
              <a:cxnLst/>
              <a:rect l="l" t="t" r="r" b="b"/>
              <a:pathLst>
                <a:path w="5014" h="3263" extrusionOk="0">
                  <a:moveTo>
                    <a:pt x="3632" y="1786"/>
                  </a:moveTo>
                  <a:lnTo>
                    <a:pt x="3646" y="1800"/>
                  </a:lnTo>
                  <a:cubicBezTo>
                    <a:pt x="3641" y="1792"/>
                    <a:pt x="3638" y="1786"/>
                    <a:pt x="3632" y="1786"/>
                  </a:cubicBezTo>
                  <a:close/>
                  <a:moveTo>
                    <a:pt x="3646" y="1800"/>
                  </a:moveTo>
                  <a:cubicBezTo>
                    <a:pt x="3650" y="1807"/>
                    <a:pt x="3656" y="1816"/>
                    <a:pt x="3668" y="1822"/>
                  </a:cubicBezTo>
                  <a:lnTo>
                    <a:pt x="3646" y="1800"/>
                  </a:lnTo>
                  <a:close/>
                  <a:moveTo>
                    <a:pt x="3920" y="2276"/>
                  </a:moveTo>
                  <a:cubicBezTo>
                    <a:pt x="3922" y="2286"/>
                    <a:pt x="3925" y="2294"/>
                    <a:pt x="3930" y="2298"/>
                  </a:cubicBezTo>
                  <a:cubicBezTo>
                    <a:pt x="3927" y="2291"/>
                    <a:pt x="3923" y="2284"/>
                    <a:pt x="3920" y="2276"/>
                  </a:cubicBezTo>
                  <a:close/>
                  <a:moveTo>
                    <a:pt x="2334" y="1"/>
                  </a:moveTo>
                  <a:cubicBezTo>
                    <a:pt x="1727" y="36"/>
                    <a:pt x="1132" y="298"/>
                    <a:pt x="715" y="751"/>
                  </a:cubicBezTo>
                  <a:cubicBezTo>
                    <a:pt x="191" y="1298"/>
                    <a:pt x="13" y="2072"/>
                    <a:pt x="1" y="2822"/>
                  </a:cubicBezTo>
                  <a:cubicBezTo>
                    <a:pt x="1" y="3025"/>
                    <a:pt x="179" y="3203"/>
                    <a:pt x="394" y="3203"/>
                  </a:cubicBezTo>
                  <a:cubicBezTo>
                    <a:pt x="608" y="3203"/>
                    <a:pt x="775" y="3025"/>
                    <a:pt x="775" y="2822"/>
                  </a:cubicBezTo>
                  <a:cubicBezTo>
                    <a:pt x="775" y="2715"/>
                    <a:pt x="787" y="2608"/>
                    <a:pt x="787" y="2489"/>
                  </a:cubicBezTo>
                  <a:cubicBezTo>
                    <a:pt x="822" y="2287"/>
                    <a:pt x="870" y="2084"/>
                    <a:pt x="941" y="1894"/>
                  </a:cubicBezTo>
                  <a:cubicBezTo>
                    <a:pt x="1001" y="1763"/>
                    <a:pt x="1072" y="1644"/>
                    <a:pt x="1144" y="1525"/>
                  </a:cubicBezTo>
                  <a:cubicBezTo>
                    <a:pt x="1227" y="1429"/>
                    <a:pt x="1310" y="1346"/>
                    <a:pt x="1406" y="1274"/>
                  </a:cubicBezTo>
                  <a:cubicBezTo>
                    <a:pt x="1489" y="1215"/>
                    <a:pt x="1584" y="1155"/>
                    <a:pt x="1680" y="1108"/>
                  </a:cubicBezTo>
                  <a:cubicBezTo>
                    <a:pt x="1787" y="1060"/>
                    <a:pt x="1906" y="1036"/>
                    <a:pt x="2025" y="1013"/>
                  </a:cubicBezTo>
                  <a:cubicBezTo>
                    <a:pt x="2090" y="1007"/>
                    <a:pt x="2159" y="1004"/>
                    <a:pt x="2227" y="1004"/>
                  </a:cubicBezTo>
                  <a:cubicBezTo>
                    <a:pt x="2296" y="1004"/>
                    <a:pt x="2364" y="1007"/>
                    <a:pt x="2430" y="1013"/>
                  </a:cubicBezTo>
                  <a:cubicBezTo>
                    <a:pt x="2561" y="1048"/>
                    <a:pt x="2692" y="1072"/>
                    <a:pt x="2834" y="1120"/>
                  </a:cubicBezTo>
                  <a:cubicBezTo>
                    <a:pt x="2977" y="1179"/>
                    <a:pt x="3108" y="1263"/>
                    <a:pt x="3227" y="1358"/>
                  </a:cubicBezTo>
                  <a:cubicBezTo>
                    <a:pt x="3370" y="1477"/>
                    <a:pt x="3501" y="1596"/>
                    <a:pt x="3608" y="1727"/>
                  </a:cubicBezTo>
                  <a:cubicBezTo>
                    <a:pt x="3734" y="1899"/>
                    <a:pt x="3838" y="2092"/>
                    <a:pt x="3920" y="2276"/>
                  </a:cubicBezTo>
                  <a:lnTo>
                    <a:pt x="3920" y="2276"/>
                  </a:lnTo>
                  <a:cubicBezTo>
                    <a:pt x="3916" y="2261"/>
                    <a:pt x="3913" y="2242"/>
                    <a:pt x="3906" y="2227"/>
                  </a:cubicBezTo>
                  <a:lnTo>
                    <a:pt x="3906" y="2227"/>
                  </a:lnTo>
                  <a:cubicBezTo>
                    <a:pt x="3918" y="2251"/>
                    <a:pt x="3918" y="2263"/>
                    <a:pt x="3930" y="2298"/>
                  </a:cubicBezTo>
                  <a:cubicBezTo>
                    <a:pt x="4025" y="2501"/>
                    <a:pt x="4085" y="2727"/>
                    <a:pt x="4144" y="2941"/>
                  </a:cubicBezTo>
                  <a:cubicBezTo>
                    <a:pt x="4180" y="3132"/>
                    <a:pt x="4382" y="3263"/>
                    <a:pt x="4573" y="3263"/>
                  </a:cubicBezTo>
                  <a:cubicBezTo>
                    <a:pt x="4811" y="3263"/>
                    <a:pt x="5013" y="3060"/>
                    <a:pt x="5013" y="2822"/>
                  </a:cubicBezTo>
                  <a:cubicBezTo>
                    <a:pt x="5013" y="2060"/>
                    <a:pt x="4692" y="1298"/>
                    <a:pt x="4156" y="763"/>
                  </a:cubicBezTo>
                  <a:cubicBezTo>
                    <a:pt x="3680" y="286"/>
                    <a:pt x="3037" y="24"/>
                    <a:pt x="237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3296;p83">
              <a:extLst>
                <a:ext uri="{FF2B5EF4-FFF2-40B4-BE49-F238E27FC236}">
                  <a16:creationId xmlns:a16="http://schemas.microsoft.com/office/drawing/2014/main" id="{AD47428E-4F63-43A1-A14C-84A67AB67E1B}"/>
                </a:ext>
              </a:extLst>
            </p:cNvPr>
            <p:cNvSpPr/>
            <p:nvPr/>
          </p:nvSpPr>
          <p:spPr>
            <a:xfrm>
              <a:off x="4280575" y="2193550"/>
              <a:ext cx="163150" cy="86050"/>
            </a:xfrm>
            <a:custGeom>
              <a:avLst/>
              <a:gdLst/>
              <a:ahLst/>
              <a:cxnLst/>
              <a:rect l="l" t="t" r="r" b="b"/>
              <a:pathLst>
                <a:path w="6526" h="3442" extrusionOk="0">
                  <a:moveTo>
                    <a:pt x="3454" y="1"/>
                  </a:moveTo>
                  <a:cubicBezTo>
                    <a:pt x="3096" y="13"/>
                    <a:pt x="2727" y="96"/>
                    <a:pt x="2406" y="215"/>
                  </a:cubicBezTo>
                  <a:cubicBezTo>
                    <a:pt x="2227" y="286"/>
                    <a:pt x="2025" y="358"/>
                    <a:pt x="1870" y="453"/>
                  </a:cubicBezTo>
                  <a:cubicBezTo>
                    <a:pt x="1668" y="548"/>
                    <a:pt x="1513" y="667"/>
                    <a:pt x="1346" y="810"/>
                  </a:cubicBezTo>
                  <a:cubicBezTo>
                    <a:pt x="703" y="1298"/>
                    <a:pt x="287" y="2025"/>
                    <a:pt x="60" y="2799"/>
                  </a:cubicBezTo>
                  <a:cubicBezTo>
                    <a:pt x="1" y="3025"/>
                    <a:pt x="144" y="3263"/>
                    <a:pt x="358" y="3323"/>
                  </a:cubicBezTo>
                  <a:cubicBezTo>
                    <a:pt x="393" y="3332"/>
                    <a:pt x="428" y="3336"/>
                    <a:pt x="462" y="3336"/>
                  </a:cubicBezTo>
                  <a:cubicBezTo>
                    <a:pt x="651" y="3336"/>
                    <a:pt x="821" y="3206"/>
                    <a:pt x="882" y="3025"/>
                  </a:cubicBezTo>
                  <a:cubicBezTo>
                    <a:pt x="918" y="2930"/>
                    <a:pt x="941" y="2822"/>
                    <a:pt x="989" y="2739"/>
                  </a:cubicBezTo>
                  <a:cubicBezTo>
                    <a:pt x="1096" y="2537"/>
                    <a:pt x="1215" y="2322"/>
                    <a:pt x="1346" y="2132"/>
                  </a:cubicBezTo>
                  <a:cubicBezTo>
                    <a:pt x="1489" y="1953"/>
                    <a:pt x="1644" y="1799"/>
                    <a:pt x="1822" y="1656"/>
                  </a:cubicBezTo>
                  <a:cubicBezTo>
                    <a:pt x="2001" y="1525"/>
                    <a:pt x="2192" y="1406"/>
                    <a:pt x="2406" y="1310"/>
                  </a:cubicBezTo>
                  <a:cubicBezTo>
                    <a:pt x="2608" y="1239"/>
                    <a:pt x="2823" y="1179"/>
                    <a:pt x="3037" y="1132"/>
                  </a:cubicBezTo>
                  <a:cubicBezTo>
                    <a:pt x="3138" y="1126"/>
                    <a:pt x="3239" y="1123"/>
                    <a:pt x="3339" y="1123"/>
                  </a:cubicBezTo>
                  <a:cubicBezTo>
                    <a:pt x="3439" y="1123"/>
                    <a:pt x="3537" y="1126"/>
                    <a:pt x="3632" y="1132"/>
                  </a:cubicBezTo>
                  <a:cubicBezTo>
                    <a:pt x="3847" y="1156"/>
                    <a:pt x="4037" y="1227"/>
                    <a:pt x="4228" y="1298"/>
                  </a:cubicBezTo>
                  <a:cubicBezTo>
                    <a:pt x="4382" y="1370"/>
                    <a:pt x="4525" y="1441"/>
                    <a:pt x="4668" y="1548"/>
                  </a:cubicBezTo>
                  <a:cubicBezTo>
                    <a:pt x="4811" y="1668"/>
                    <a:pt x="4942" y="1799"/>
                    <a:pt x="5061" y="1953"/>
                  </a:cubicBezTo>
                  <a:cubicBezTo>
                    <a:pt x="5228" y="2180"/>
                    <a:pt x="5347" y="2418"/>
                    <a:pt x="5466" y="2644"/>
                  </a:cubicBezTo>
                  <a:cubicBezTo>
                    <a:pt x="5525" y="2811"/>
                    <a:pt x="5585" y="2977"/>
                    <a:pt x="5656" y="3120"/>
                  </a:cubicBezTo>
                  <a:cubicBezTo>
                    <a:pt x="5680" y="3203"/>
                    <a:pt x="5716" y="3263"/>
                    <a:pt x="5763" y="3323"/>
                  </a:cubicBezTo>
                  <a:cubicBezTo>
                    <a:pt x="5835" y="3394"/>
                    <a:pt x="5954" y="3442"/>
                    <a:pt x="6061" y="3442"/>
                  </a:cubicBezTo>
                  <a:cubicBezTo>
                    <a:pt x="6168" y="3442"/>
                    <a:pt x="6287" y="3394"/>
                    <a:pt x="6359" y="3323"/>
                  </a:cubicBezTo>
                  <a:cubicBezTo>
                    <a:pt x="6454" y="3227"/>
                    <a:pt x="6478" y="3144"/>
                    <a:pt x="6478" y="3025"/>
                  </a:cubicBezTo>
                  <a:cubicBezTo>
                    <a:pt x="6525" y="2608"/>
                    <a:pt x="6454" y="2156"/>
                    <a:pt x="6287" y="1775"/>
                  </a:cubicBezTo>
                  <a:cubicBezTo>
                    <a:pt x="6192" y="1584"/>
                    <a:pt x="6109" y="1382"/>
                    <a:pt x="5990" y="1227"/>
                  </a:cubicBezTo>
                  <a:cubicBezTo>
                    <a:pt x="5871" y="1060"/>
                    <a:pt x="5740" y="894"/>
                    <a:pt x="5585" y="763"/>
                  </a:cubicBezTo>
                  <a:cubicBezTo>
                    <a:pt x="5037" y="251"/>
                    <a:pt x="4311" y="1"/>
                    <a:pt x="35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3297;p83">
              <a:extLst>
                <a:ext uri="{FF2B5EF4-FFF2-40B4-BE49-F238E27FC236}">
                  <a16:creationId xmlns:a16="http://schemas.microsoft.com/office/drawing/2014/main" id="{2516C500-9436-4373-8EBF-AE4E1B839818}"/>
                </a:ext>
              </a:extLst>
            </p:cNvPr>
            <p:cNvSpPr/>
            <p:nvPr/>
          </p:nvSpPr>
          <p:spPr>
            <a:xfrm>
              <a:off x="4160625" y="3296975"/>
              <a:ext cx="180700" cy="63450"/>
            </a:xfrm>
            <a:custGeom>
              <a:avLst/>
              <a:gdLst/>
              <a:ahLst/>
              <a:cxnLst/>
              <a:rect l="l" t="t" r="r" b="b"/>
              <a:pathLst>
                <a:path w="7228" h="2538" extrusionOk="0">
                  <a:moveTo>
                    <a:pt x="4547" y="1341"/>
                  </a:moveTo>
                  <a:cubicBezTo>
                    <a:pt x="4543" y="1343"/>
                    <a:pt x="4540" y="1344"/>
                    <a:pt x="4537" y="1345"/>
                  </a:cubicBezTo>
                  <a:cubicBezTo>
                    <a:pt x="4540" y="1344"/>
                    <a:pt x="4543" y="1342"/>
                    <a:pt x="4547" y="1341"/>
                  </a:cubicBezTo>
                  <a:close/>
                  <a:moveTo>
                    <a:pt x="6906" y="0"/>
                  </a:moveTo>
                  <a:cubicBezTo>
                    <a:pt x="6847" y="12"/>
                    <a:pt x="6787" y="12"/>
                    <a:pt x="6740" y="36"/>
                  </a:cubicBezTo>
                  <a:cubicBezTo>
                    <a:pt x="6067" y="546"/>
                    <a:pt x="5361" y="977"/>
                    <a:pt x="4599" y="1318"/>
                  </a:cubicBezTo>
                  <a:lnTo>
                    <a:pt x="4599" y="1318"/>
                  </a:lnTo>
                  <a:cubicBezTo>
                    <a:pt x="4602" y="1316"/>
                    <a:pt x="4605" y="1313"/>
                    <a:pt x="4608" y="1310"/>
                  </a:cubicBezTo>
                  <a:lnTo>
                    <a:pt x="4608" y="1310"/>
                  </a:lnTo>
                  <a:cubicBezTo>
                    <a:pt x="3931" y="1607"/>
                    <a:pt x="3229" y="1833"/>
                    <a:pt x="2481" y="1952"/>
                  </a:cubicBezTo>
                  <a:lnTo>
                    <a:pt x="2481" y="1952"/>
                  </a:lnTo>
                  <a:cubicBezTo>
                    <a:pt x="2112" y="2003"/>
                    <a:pt x="1752" y="2034"/>
                    <a:pt x="1389" y="2034"/>
                  </a:cubicBezTo>
                  <a:cubicBezTo>
                    <a:pt x="1217" y="2034"/>
                    <a:pt x="1044" y="2027"/>
                    <a:pt x="870" y="2012"/>
                  </a:cubicBezTo>
                  <a:cubicBezTo>
                    <a:pt x="679" y="2000"/>
                    <a:pt x="489" y="1965"/>
                    <a:pt x="298" y="1929"/>
                  </a:cubicBezTo>
                  <a:cubicBezTo>
                    <a:pt x="278" y="1923"/>
                    <a:pt x="257" y="1920"/>
                    <a:pt x="236" y="1920"/>
                  </a:cubicBezTo>
                  <a:cubicBezTo>
                    <a:pt x="134" y="1920"/>
                    <a:pt x="34" y="1989"/>
                    <a:pt x="24" y="2107"/>
                  </a:cubicBezTo>
                  <a:cubicBezTo>
                    <a:pt x="1" y="2227"/>
                    <a:pt x="72" y="2357"/>
                    <a:pt x="203" y="2381"/>
                  </a:cubicBezTo>
                  <a:cubicBezTo>
                    <a:pt x="729" y="2489"/>
                    <a:pt x="1264" y="2538"/>
                    <a:pt x="1791" y="2538"/>
                  </a:cubicBezTo>
                  <a:cubicBezTo>
                    <a:pt x="1849" y="2538"/>
                    <a:pt x="1907" y="2537"/>
                    <a:pt x="1965" y="2536"/>
                  </a:cubicBezTo>
                  <a:cubicBezTo>
                    <a:pt x="2584" y="2524"/>
                    <a:pt x="3215" y="2405"/>
                    <a:pt x="3822" y="2238"/>
                  </a:cubicBezTo>
                  <a:cubicBezTo>
                    <a:pt x="4430" y="2072"/>
                    <a:pt x="5025" y="1822"/>
                    <a:pt x="5597" y="1536"/>
                  </a:cubicBezTo>
                  <a:cubicBezTo>
                    <a:pt x="6144" y="1250"/>
                    <a:pt x="6644" y="893"/>
                    <a:pt x="7121" y="512"/>
                  </a:cubicBezTo>
                  <a:cubicBezTo>
                    <a:pt x="7228" y="417"/>
                    <a:pt x="7228" y="262"/>
                    <a:pt x="7168" y="155"/>
                  </a:cubicBezTo>
                  <a:cubicBezTo>
                    <a:pt x="7121" y="83"/>
                    <a:pt x="7061" y="36"/>
                    <a:pt x="6978" y="24"/>
                  </a:cubicBezTo>
                  <a:cubicBezTo>
                    <a:pt x="6966" y="24"/>
                    <a:pt x="6930" y="0"/>
                    <a:pt x="690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3298;p83">
              <a:extLst>
                <a:ext uri="{FF2B5EF4-FFF2-40B4-BE49-F238E27FC236}">
                  <a16:creationId xmlns:a16="http://schemas.microsoft.com/office/drawing/2014/main" id="{E74A786D-90B8-4A8A-897A-A199B9224109}"/>
                </a:ext>
              </a:extLst>
            </p:cNvPr>
            <p:cNvSpPr/>
            <p:nvPr/>
          </p:nvSpPr>
          <p:spPr>
            <a:xfrm>
              <a:off x="4174325" y="3353750"/>
              <a:ext cx="200050" cy="78250"/>
            </a:xfrm>
            <a:custGeom>
              <a:avLst/>
              <a:gdLst/>
              <a:ahLst/>
              <a:cxnLst/>
              <a:rect l="l" t="t" r="r" b="b"/>
              <a:pathLst>
                <a:path w="8002" h="3130" extrusionOk="0">
                  <a:moveTo>
                    <a:pt x="7640" y="1"/>
                  </a:moveTo>
                  <a:cubicBezTo>
                    <a:pt x="7594" y="1"/>
                    <a:pt x="7544" y="31"/>
                    <a:pt x="7501" y="75"/>
                  </a:cubicBezTo>
                  <a:cubicBezTo>
                    <a:pt x="7323" y="253"/>
                    <a:pt x="7132" y="396"/>
                    <a:pt x="6942" y="563"/>
                  </a:cubicBezTo>
                  <a:cubicBezTo>
                    <a:pt x="6287" y="1087"/>
                    <a:pt x="5560" y="1515"/>
                    <a:pt x="4798" y="1861"/>
                  </a:cubicBezTo>
                  <a:cubicBezTo>
                    <a:pt x="4120" y="2158"/>
                    <a:pt x="3417" y="2384"/>
                    <a:pt x="2691" y="2492"/>
                  </a:cubicBezTo>
                  <a:cubicBezTo>
                    <a:pt x="2355" y="2546"/>
                    <a:pt x="2024" y="2575"/>
                    <a:pt x="1687" y="2575"/>
                  </a:cubicBezTo>
                  <a:cubicBezTo>
                    <a:pt x="1512" y="2575"/>
                    <a:pt x="1335" y="2567"/>
                    <a:pt x="1155" y="2551"/>
                  </a:cubicBezTo>
                  <a:cubicBezTo>
                    <a:pt x="869" y="2527"/>
                    <a:pt x="607" y="2468"/>
                    <a:pt x="322" y="2396"/>
                  </a:cubicBezTo>
                  <a:cubicBezTo>
                    <a:pt x="300" y="2388"/>
                    <a:pt x="278" y="2385"/>
                    <a:pt x="257" y="2385"/>
                  </a:cubicBezTo>
                  <a:cubicBezTo>
                    <a:pt x="150" y="2385"/>
                    <a:pt x="54" y="2477"/>
                    <a:pt x="24" y="2587"/>
                  </a:cubicBezTo>
                  <a:cubicBezTo>
                    <a:pt x="0" y="2718"/>
                    <a:pt x="84" y="2837"/>
                    <a:pt x="215" y="2884"/>
                  </a:cubicBezTo>
                  <a:cubicBezTo>
                    <a:pt x="768" y="3054"/>
                    <a:pt x="1340" y="3129"/>
                    <a:pt x="1912" y="3129"/>
                  </a:cubicBezTo>
                  <a:cubicBezTo>
                    <a:pt x="2743" y="3129"/>
                    <a:pt x="3575" y="2972"/>
                    <a:pt x="4358" y="2718"/>
                  </a:cubicBezTo>
                  <a:cubicBezTo>
                    <a:pt x="5037" y="2492"/>
                    <a:pt x="5715" y="2194"/>
                    <a:pt x="6322" y="1825"/>
                  </a:cubicBezTo>
                  <a:cubicBezTo>
                    <a:pt x="6620" y="1646"/>
                    <a:pt x="6906" y="1444"/>
                    <a:pt x="7168" y="1218"/>
                  </a:cubicBezTo>
                  <a:cubicBezTo>
                    <a:pt x="7311" y="1110"/>
                    <a:pt x="7442" y="991"/>
                    <a:pt x="7561" y="860"/>
                  </a:cubicBezTo>
                  <a:cubicBezTo>
                    <a:pt x="7680" y="741"/>
                    <a:pt x="7775" y="610"/>
                    <a:pt x="7894" y="491"/>
                  </a:cubicBezTo>
                  <a:cubicBezTo>
                    <a:pt x="8001" y="372"/>
                    <a:pt x="8001" y="194"/>
                    <a:pt x="7882" y="86"/>
                  </a:cubicBezTo>
                  <a:cubicBezTo>
                    <a:pt x="7823" y="27"/>
                    <a:pt x="7751" y="15"/>
                    <a:pt x="7692" y="15"/>
                  </a:cubicBezTo>
                  <a:cubicBezTo>
                    <a:pt x="7675" y="5"/>
                    <a:pt x="7658" y="1"/>
                    <a:pt x="764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3299;p83">
              <a:extLst>
                <a:ext uri="{FF2B5EF4-FFF2-40B4-BE49-F238E27FC236}">
                  <a16:creationId xmlns:a16="http://schemas.microsoft.com/office/drawing/2014/main" id="{10A0694E-3EC8-47A6-92C3-A8D46D1981E1}"/>
                </a:ext>
              </a:extLst>
            </p:cNvPr>
            <p:cNvSpPr/>
            <p:nvPr/>
          </p:nvSpPr>
          <p:spPr>
            <a:xfrm>
              <a:off x="3700750" y="3268975"/>
              <a:ext cx="118200" cy="44075"/>
            </a:xfrm>
            <a:custGeom>
              <a:avLst/>
              <a:gdLst/>
              <a:ahLst/>
              <a:cxnLst/>
              <a:rect l="l" t="t" r="r" b="b"/>
              <a:pathLst>
                <a:path w="4728" h="1763" extrusionOk="0">
                  <a:moveTo>
                    <a:pt x="334" y="1"/>
                  </a:moveTo>
                  <a:cubicBezTo>
                    <a:pt x="239" y="13"/>
                    <a:pt x="131" y="72"/>
                    <a:pt x="72" y="179"/>
                  </a:cubicBezTo>
                  <a:cubicBezTo>
                    <a:pt x="0" y="322"/>
                    <a:pt x="60" y="489"/>
                    <a:pt x="191" y="572"/>
                  </a:cubicBezTo>
                  <a:cubicBezTo>
                    <a:pt x="810" y="977"/>
                    <a:pt x="1501" y="1275"/>
                    <a:pt x="2215" y="1465"/>
                  </a:cubicBezTo>
                  <a:cubicBezTo>
                    <a:pt x="2929" y="1668"/>
                    <a:pt x="3668" y="1751"/>
                    <a:pt x="4418" y="1763"/>
                  </a:cubicBezTo>
                  <a:cubicBezTo>
                    <a:pt x="4549" y="1763"/>
                    <a:pt x="4680" y="1668"/>
                    <a:pt x="4715" y="1525"/>
                  </a:cubicBezTo>
                  <a:cubicBezTo>
                    <a:pt x="4727" y="1453"/>
                    <a:pt x="4715" y="1370"/>
                    <a:pt x="4668" y="1287"/>
                  </a:cubicBezTo>
                  <a:cubicBezTo>
                    <a:pt x="4620" y="1227"/>
                    <a:pt x="4549" y="1156"/>
                    <a:pt x="4477" y="1156"/>
                  </a:cubicBezTo>
                  <a:cubicBezTo>
                    <a:pt x="3989" y="1096"/>
                    <a:pt x="3489" y="1049"/>
                    <a:pt x="3001" y="965"/>
                  </a:cubicBezTo>
                  <a:cubicBezTo>
                    <a:pt x="2513" y="894"/>
                    <a:pt x="2036" y="775"/>
                    <a:pt x="1572" y="596"/>
                  </a:cubicBezTo>
                  <a:cubicBezTo>
                    <a:pt x="1191" y="441"/>
                    <a:pt x="810" y="263"/>
                    <a:pt x="477" y="37"/>
                  </a:cubicBezTo>
                  <a:cubicBezTo>
                    <a:pt x="429" y="13"/>
                    <a:pt x="381" y="1"/>
                    <a:pt x="33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3300;p83">
              <a:extLst>
                <a:ext uri="{FF2B5EF4-FFF2-40B4-BE49-F238E27FC236}">
                  <a16:creationId xmlns:a16="http://schemas.microsoft.com/office/drawing/2014/main" id="{6A14E210-1F3B-4722-94E5-EA652EBD6BDA}"/>
                </a:ext>
              </a:extLst>
            </p:cNvPr>
            <p:cNvSpPr/>
            <p:nvPr/>
          </p:nvSpPr>
          <p:spPr>
            <a:xfrm>
              <a:off x="3692125" y="3346975"/>
              <a:ext cx="121450" cy="38350"/>
            </a:xfrm>
            <a:custGeom>
              <a:avLst/>
              <a:gdLst/>
              <a:ahLst/>
              <a:cxnLst/>
              <a:rect l="l" t="t" r="r" b="b"/>
              <a:pathLst>
                <a:path w="4858" h="1534" extrusionOk="0">
                  <a:moveTo>
                    <a:pt x="357" y="0"/>
                  </a:moveTo>
                  <a:cubicBezTo>
                    <a:pt x="238" y="0"/>
                    <a:pt x="131" y="60"/>
                    <a:pt x="72" y="167"/>
                  </a:cubicBezTo>
                  <a:cubicBezTo>
                    <a:pt x="0" y="310"/>
                    <a:pt x="60" y="488"/>
                    <a:pt x="191" y="572"/>
                  </a:cubicBezTo>
                  <a:cubicBezTo>
                    <a:pt x="857" y="941"/>
                    <a:pt x="1560" y="1227"/>
                    <a:pt x="2310" y="1381"/>
                  </a:cubicBezTo>
                  <a:cubicBezTo>
                    <a:pt x="2667" y="1465"/>
                    <a:pt x="3012" y="1500"/>
                    <a:pt x="3393" y="1524"/>
                  </a:cubicBezTo>
                  <a:cubicBezTo>
                    <a:pt x="3502" y="1531"/>
                    <a:pt x="3609" y="1534"/>
                    <a:pt x="3715" y="1534"/>
                  </a:cubicBezTo>
                  <a:cubicBezTo>
                    <a:pt x="4004" y="1534"/>
                    <a:pt x="4288" y="1512"/>
                    <a:pt x="4584" y="1477"/>
                  </a:cubicBezTo>
                  <a:cubicBezTo>
                    <a:pt x="4751" y="1465"/>
                    <a:pt x="4858" y="1346"/>
                    <a:pt x="4858" y="1179"/>
                  </a:cubicBezTo>
                  <a:cubicBezTo>
                    <a:pt x="4858" y="1019"/>
                    <a:pt x="4727" y="893"/>
                    <a:pt x="4580" y="893"/>
                  </a:cubicBezTo>
                  <a:cubicBezTo>
                    <a:pt x="4573" y="893"/>
                    <a:pt x="4567" y="893"/>
                    <a:pt x="4560" y="893"/>
                  </a:cubicBezTo>
                  <a:cubicBezTo>
                    <a:pt x="4448" y="896"/>
                    <a:pt x="4335" y="898"/>
                    <a:pt x="4221" y="898"/>
                  </a:cubicBezTo>
                  <a:cubicBezTo>
                    <a:pt x="3854" y="898"/>
                    <a:pt x="3483" y="882"/>
                    <a:pt x="3120" y="846"/>
                  </a:cubicBezTo>
                  <a:lnTo>
                    <a:pt x="3179" y="846"/>
                  </a:lnTo>
                  <a:cubicBezTo>
                    <a:pt x="2524" y="774"/>
                    <a:pt x="1881" y="643"/>
                    <a:pt x="1274" y="405"/>
                  </a:cubicBezTo>
                  <a:cubicBezTo>
                    <a:pt x="1012" y="298"/>
                    <a:pt x="738" y="167"/>
                    <a:pt x="488" y="36"/>
                  </a:cubicBezTo>
                  <a:cubicBezTo>
                    <a:pt x="441" y="0"/>
                    <a:pt x="393" y="0"/>
                    <a:pt x="35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3301;p83">
              <a:extLst>
                <a:ext uri="{FF2B5EF4-FFF2-40B4-BE49-F238E27FC236}">
                  <a16:creationId xmlns:a16="http://schemas.microsoft.com/office/drawing/2014/main" id="{1D3CEEFA-12C7-438E-BB3A-A128B6FCA877}"/>
                </a:ext>
              </a:extLst>
            </p:cNvPr>
            <p:cNvSpPr/>
            <p:nvPr/>
          </p:nvSpPr>
          <p:spPr>
            <a:xfrm>
              <a:off x="3802250" y="3297850"/>
              <a:ext cx="24125" cy="84200"/>
            </a:xfrm>
            <a:custGeom>
              <a:avLst/>
              <a:gdLst/>
              <a:ahLst/>
              <a:cxnLst/>
              <a:rect l="l" t="t" r="r" b="b"/>
              <a:pathLst>
                <a:path w="965" h="3368" extrusionOk="0">
                  <a:moveTo>
                    <a:pt x="370" y="1"/>
                  </a:moveTo>
                  <a:cubicBezTo>
                    <a:pt x="298" y="13"/>
                    <a:pt x="227" y="48"/>
                    <a:pt x="179" y="72"/>
                  </a:cubicBezTo>
                  <a:cubicBezTo>
                    <a:pt x="120" y="120"/>
                    <a:pt x="72" y="191"/>
                    <a:pt x="60" y="263"/>
                  </a:cubicBezTo>
                  <a:cubicBezTo>
                    <a:pt x="48" y="358"/>
                    <a:pt x="72" y="417"/>
                    <a:pt x="120" y="477"/>
                  </a:cubicBezTo>
                  <a:lnTo>
                    <a:pt x="131" y="489"/>
                  </a:lnTo>
                  <a:cubicBezTo>
                    <a:pt x="191" y="596"/>
                    <a:pt x="239" y="715"/>
                    <a:pt x="286" y="834"/>
                  </a:cubicBezTo>
                  <a:cubicBezTo>
                    <a:pt x="346" y="1060"/>
                    <a:pt x="358" y="1263"/>
                    <a:pt x="370" y="1489"/>
                  </a:cubicBezTo>
                  <a:cubicBezTo>
                    <a:pt x="370" y="1811"/>
                    <a:pt x="310" y="2144"/>
                    <a:pt x="239" y="2453"/>
                  </a:cubicBezTo>
                  <a:cubicBezTo>
                    <a:pt x="179" y="2644"/>
                    <a:pt x="120" y="2846"/>
                    <a:pt x="48" y="3025"/>
                  </a:cubicBezTo>
                  <a:cubicBezTo>
                    <a:pt x="0" y="3120"/>
                    <a:pt x="24" y="3239"/>
                    <a:pt x="120" y="3323"/>
                  </a:cubicBezTo>
                  <a:cubicBezTo>
                    <a:pt x="162" y="3348"/>
                    <a:pt x="205" y="3368"/>
                    <a:pt x="253" y="3368"/>
                  </a:cubicBezTo>
                  <a:cubicBezTo>
                    <a:pt x="271" y="3368"/>
                    <a:pt x="290" y="3365"/>
                    <a:pt x="310" y="3358"/>
                  </a:cubicBezTo>
                  <a:cubicBezTo>
                    <a:pt x="370" y="3346"/>
                    <a:pt x="441" y="3323"/>
                    <a:pt x="477" y="3275"/>
                  </a:cubicBezTo>
                  <a:cubicBezTo>
                    <a:pt x="536" y="3168"/>
                    <a:pt x="596" y="3061"/>
                    <a:pt x="655" y="2942"/>
                  </a:cubicBezTo>
                  <a:cubicBezTo>
                    <a:pt x="715" y="2823"/>
                    <a:pt x="762" y="2692"/>
                    <a:pt x="786" y="2573"/>
                  </a:cubicBezTo>
                  <a:cubicBezTo>
                    <a:pt x="858" y="2311"/>
                    <a:pt x="917" y="2025"/>
                    <a:pt x="941" y="1739"/>
                  </a:cubicBezTo>
                  <a:cubicBezTo>
                    <a:pt x="965" y="1453"/>
                    <a:pt x="953" y="1179"/>
                    <a:pt x="905" y="906"/>
                  </a:cubicBezTo>
                  <a:cubicBezTo>
                    <a:pt x="882" y="775"/>
                    <a:pt x="846" y="644"/>
                    <a:pt x="798" y="525"/>
                  </a:cubicBezTo>
                  <a:cubicBezTo>
                    <a:pt x="762" y="382"/>
                    <a:pt x="679" y="251"/>
                    <a:pt x="596" y="120"/>
                  </a:cubicBezTo>
                  <a:cubicBezTo>
                    <a:pt x="548" y="60"/>
                    <a:pt x="477" y="13"/>
                    <a:pt x="4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3302;p83">
              <a:extLst>
                <a:ext uri="{FF2B5EF4-FFF2-40B4-BE49-F238E27FC236}">
                  <a16:creationId xmlns:a16="http://schemas.microsoft.com/office/drawing/2014/main" id="{3D08F32B-8488-4307-9087-E93B738CB82A}"/>
                </a:ext>
              </a:extLst>
            </p:cNvPr>
            <p:cNvSpPr/>
            <p:nvPr/>
          </p:nvSpPr>
          <p:spPr>
            <a:xfrm>
              <a:off x="4155275" y="3346675"/>
              <a:ext cx="34250" cy="79675"/>
            </a:xfrm>
            <a:custGeom>
              <a:avLst/>
              <a:gdLst/>
              <a:ahLst/>
              <a:cxnLst/>
              <a:rect l="l" t="t" r="r" b="b"/>
              <a:pathLst>
                <a:path w="1370" h="3187" extrusionOk="0">
                  <a:moveTo>
                    <a:pt x="846" y="2144"/>
                  </a:moveTo>
                  <a:cubicBezTo>
                    <a:pt x="846" y="2155"/>
                    <a:pt x="858" y="2167"/>
                    <a:pt x="881" y="2179"/>
                  </a:cubicBezTo>
                  <a:cubicBezTo>
                    <a:pt x="858" y="2167"/>
                    <a:pt x="858" y="2155"/>
                    <a:pt x="846" y="2144"/>
                  </a:cubicBezTo>
                  <a:close/>
                  <a:moveTo>
                    <a:pt x="357" y="0"/>
                  </a:moveTo>
                  <a:cubicBezTo>
                    <a:pt x="250" y="0"/>
                    <a:pt x="167" y="84"/>
                    <a:pt x="131" y="203"/>
                  </a:cubicBezTo>
                  <a:cubicBezTo>
                    <a:pt x="36" y="727"/>
                    <a:pt x="0" y="1251"/>
                    <a:pt x="96" y="1774"/>
                  </a:cubicBezTo>
                  <a:cubicBezTo>
                    <a:pt x="131" y="2024"/>
                    <a:pt x="226" y="2274"/>
                    <a:pt x="346" y="2501"/>
                  </a:cubicBezTo>
                  <a:cubicBezTo>
                    <a:pt x="405" y="2608"/>
                    <a:pt x="465" y="2703"/>
                    <a:pt x="536" y="2810"/>
                  </a:cubicBezTo>
                  <a:cubicBezTo>
                    <a:pt x="631" y="2929"/>
                    <a:pt x="727" y="3025"/>
                    <a:pt x="846" y="3120"/>
                  </a:cubicBezTo>
                  <a:cubicBezTo>
                    <a:pt x="897" y="3166"/>
                    <a:pt x="960" y="3187"/>
                    <a:pt x="1022" y="3187"/>
                  </a:cubicBezTo>
                  <a:cubicBezTo>
                    <a:pt x="1088" y="3187"/>
                    <a:pt x="1154" y="3163"/>
                    <a:pt x="1203" y="3120"/>
                  </a:cubicBezTo>
                  <a:cubicBezTo>
                    <a:pt x="1322" y="3036"/>
                    <a:pt x="1369" y="2846"/>
                    <a:pt x="1250" y="2727"/>
                  </a:cubicBezTo>
                  <a:cubicBezTo>
                    <a:pt x="1108" y="2560"/>
                    <a:pt x="965" y="2394"/>
                    <a:pt x="869" y="2203"/>
                  </a:cubicBezTo>
                  <a:cubicBezTo>
                    <a:pt x="774" y="2024"/>
                    <a:pt x="691" y="1846"/>
                    <a:pt x="631" y="1643"/>
                  </a:cubicBezTo>
                  <a:cubicBezTo>
                    <a:pt x="572" y="1393"/>
                    <a:pt x="524" y="1143"/>
                    <a:pt x="524" y="870"/>
                  </a:cubicBezTo>
                  <a:cubicBezTo>
                    <a:pt x="524" y="667"/>
                    <a:pt x="548" y="453"/>
                    <a:pt x="596" y="262"/>
                  </a:cubicBezTo>
                  <a:cubicBezTo>
                    <a:pt x="631" y="143"/>
                    <a:pt x="512" y="12"/>
                    <a:pt x="39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3303;p83">
              <a:extLst>
                <a:ext uri="{FF2B5EF4-FFF2-40B4-BE49-F238E27FC236}">
                  <a16:creationId xmlns:a16="http://schemas.microsoft.com/office/drawing/2014/main" id="{50B79BAF-33EC-4B96-98D9-90E510187C6F}"/>
                </a:ext>
              </a:extLst>
            </p:cNvPr>
            <p:cNvSpPr/>
            <p:nvPr/>
          </p:nvSpPr>
          <p:spPr>
            <a:xfrm>
              <a:off x="4324350" y="3297825"/>
              <a:ext cx="54175" cy="67825"/>
            </a:xfrm>
            <a:custGeom>
              <a:avLst/>
              <a:gdLst/>
              <a:ahLst/>
              <a:cxnLst/>
              <a:rect l="l" t="t" r="r" b="b"/>
              <a:pathLst>
                <a:path w="2167" h="2713" extrusionOk="0">
                  <a:moveTo>
                    <a:pt x="350" y="0"/>
                  </a:moveTo>
                  <a:cubicBezTo>
                    <a:pt x="221" y="0"/>
                    <a:pt x="116" y="71"/>
                    <a:pt x="71" y="192"/>
                  </a:cubicBezTo>
                  <a:cubicBezTo>
                    <a:pt x="0" y="359"/>
                    <a:pt x="83" y="549"/>
                    <a:pt x="250" y="633"/>
                  </a:cubicBezTo>
                  <a:cubicBezTo>
                    <a:pt x="284" y="647"/>
                    <a:pt x="315" y="656"/>
                    <a:pt x="346" y="669"/>
                  </a:cubicBezTo>
                  <a:lnTo>
                    <a:pt x="346" y="669"/>
                  </a:lnTo>
                  <a:lnTo>
                    <a:pt x="369" y="692"/>
                  </a:lnTo>
                  <a:cubicBezTo>
                    <a:pt x="369" y="685"/>
                    <a:pt x="367" y="680"/>
                    <a:pt x="364" y="677"/>
                  </a:cubicBezTo>
                  <a:lnTo>
                    <a:pt x="364" y="677"/>
                  </a:lnTo>
                  <a:cubicBezTo>
                    <a:pt x="381" y="684"/>
                    <a:pt x="398" y="693"/>
                    <a:pt x="417" y="704"/>
                  </a:cubicBezTo>
                  <a:cubicBezTo>
                    <a:pt x="548" y="788"/>
                    <a:pt x="667" y="883"/>
                    <a:pt x="786" y="990"/>
                  </a:cubicBezTo>
                  <a:cubicBezTo>
                    <a:pt x="905" y="1109"/>
                    <a:pt x="988" y="1240"/>
                    <a:pt x="1095" y="1383"/>
                  </a:cubicBezTo>
                  <a:cubicBezTo>
                    <a:pt x="1179" y="1550"/>
                    <a:pt x="1262" y="1704"/>
                    <a:pt x="1310" y="1883"/>
                  </a:cubicBezTo>
                  <a:cubicBezTo>
                    <a:pt x="1345" y="2073"/>
                    <a:pt x="1381" y="2252"/>
                    <a:pt x="1405" y="2443"/>
                  </a:cubicBezTo>
                  <a:cubicBezTo>
                    <a:pt x="1429" y="2574"/>
                    <a:pt x="1548" y="2693"/>
                    <a:pt x="1679" y="2704"/>
                  </a:cubicBezTo>
                  <a:cubicBezTo>
                    <a:pt x="1697" y="2710"/>
                    <a:pt x="1715" y="2712"/>
                    <a:pt x="1732" y="2712"/>
                  </a:cubicBezTo>
                  <a:cubicBezTo>
                    <a:pt x="1794" y="2712"/>
                    <a:pt x="1852" y="2682"/>
                    <a:pt x="1917" y="2645"/>
                  </a:cubicBezTo>
                  <a:cubicBezTo>
                    <a:pt x="1988" y="2597"/>
                    <a:pt x="2024" y="2538"/>
                    <a:pt x="2036" y="2443"/>
                  </a:cubicBezTo>
                  <a:cubicBezTo>
                    <a:pt x="2167" y="1919"/>
                    <a:pt x="1953" y="1407"/>
                    <a:pt x="1679" y="966"/>
                  </a:cubicBezTo>
                  <a:cubicBezTo>
                    <a:pt x="1536" y="764"/>
                    <a:pt x="1357" y="585"/>
                    <a:pt x="1167" y="430"/>
                  </a:cubicBezTo>
                  <a:cubicBezTo>
                    <a:pt x="976" y="264"/>
                    <a:pt x="738" y="133"/>
                    <a:pt x="500" y="26"/>
                  </a:cubicBezTo>
                  <a:cubicBezTo>
                    <a:pt x="452" y="14"/>
                    <a:pt x="405" y="2"/>
                    <a:pt x="381" y="2"/>
                  </a:cubicBezTo>
                  <a:cubicBezTo>
                    <a:pt x="371" y="1"/>
                    <a:pt x="361" y="0"/>
                    <a:pt x="35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3304;p83">
              <a:extLst>
                <a:ext uri="{FF2B5EF4-FFF2-40B4-BE49-F238E27FC236}">
                  <a16:creationId xmlns:a16="http://schemas.microsoft.com/office/drawing/2014/main" id="{79F0E906-0788-4D35-8B40-06FBF70B50A8}"/>
                </a:ext>
              </a:extLst>
            </p:cNvPr>
            <p:cNvSpPr/>
            <p:nvPr/>
          </p:nvSpPr>
          <p:spPr>
            <a:xfrm>
              <a:off x="4727075" y="2891475"/>
              <a:ext cx="154200" cy="91175"/>
            </a:xfrm>
            <a:custGeom>
              <a:avLst/>
              <a:gdLst/>
              <a:ahLst/>
              <a:cxnLst/>
              <a:rect l="l" t="t" r="r" b="b"/>
              <a:pathLst>
                <a:path w="6168" h="3647" extrusionOk="0">
                  <a:moveTo>
                    <a:pt x="5227" y="1587"/>
                  </a:moveTo>
                  <a:lnTo>
                    <a:pt x="5239" y="1599"/>
                  </a:lnTo>
                  <a:cubicBezTo>
                    <a:pt x="5239" y="1599"/>
                    <a:pt x="5227" y="1599"/>
                    <a:pt x="5227" y="1587"/>
                  </a:cubicBezTo>
                  <a:close/>
                  <a:moveTo>
                    <a:pt x="2143" y="2695"/>
                  </a:moveTo>
                  <a:lnTo>
                    <a:pt x="2143" y="2695"/>
                  </a:lnTo>
                  <a:cubicBezTo>
                    <a:pt x="2145" y="2695"/>
                    <a:pt x="2147" y="2696"/>
                    <a:pt x="2149" y="2697"/>
                  </a:cubicBezTo>
                  <a:lnTo>
                    <a:pt x="2149" y="2697"/>
                  </a:lnTo>
                  <a:cubicBezTo>
                    <a:pt x="2147" y="2695"/>
                    <a:pt x="2146" y="2695"/>
                    <a:pt x="2143" y="2695"/>
                  </a:cubicBezTo>
                  <a:close/>
                  <a:moveTo>
                    <a:pt x="2396" y="1"/>
                  </a:moveTo>
                  <a:cubicBezTo>
                    <a:pt x="2327" y="1"/>
                    <a:pt x="2280" y="26"/>
                    <a:pt x="2250" y="75"/>
                  </a:cubicBezTo>
                  <a:cubicBezTo>
                    <a:pt x="2203" y="159"/>
                    <a:pt x="2215" y="290"/>
                    <a:pt x="2310" y="337"/>
                  </a:cubicBezTo>
                  <a:cubicBezTo>
                    <a:pt x="2358" y="361"/>
                    <a:pt x="2393" y="373"/>
                    <a:pt x="2465" y="397"/>
                  </a:cubicBezTo>
                  <a:cubicBezTo>
                    <a:pt x="2739" y="528"/>
                    <a:pt x="3024" y="635"/>
                    <a:pt x="3322" y="730"/>
                  </a:cubicBezTo>
                  <a:cubicBezTo>
                    <a:pt x="3667" y="849"/>
                    <a:pt x="4001" y="968"/>
                    <a:pt x="4346" y="1111"/>
                  </a:cubicBezTo>
                  <a:lnTo>
                    <a:pt x="4334" y="1111"/>
                  </a:lnTo>
                  <a:cubicBezTo>
                    <a:pt x="4667" y="1242"/>
                    <a:pt x="4977" y="1385"/>
                    <a:pt x="5239" y="1611"/>
                  </a:cubicBezTo>
                  <a:cubicBezTo>
                    <a:pt x="5334" y="1683"/>
                    <a:pt x="5406" y="1766"/>
                    <a:pt x="5477" y="1849"/>
                  </a:cubicBezTo>
                  <a:cubicBezTo>
                    <a:pt x="5513" y="1897"/>
                    <a:pt x="5560" y="1956"/>
                    <a:pt x="5584" y="2016"/>
                  </a:cubicBezTo>
                  <a:cubicBezTo>
                    <a:pt x="5596" y="2064"/>
                    <a:pt x="5620" y="2123"/>
                    <a:pt x="5632" y="2183"/>
                  </a:cubicBezTo>
                  <a:lnTo>
                    <a:pt x="5632" y="2325"/>
                  </a:lnTo>
                  <a:cubicBezTo>
                    <a:pt x="5620" y="2397"/>
                    <a:pt x="5596" y="2480"/>
                    <a:pt x="5572" y="2540"/>
                  </a:cubicBezTo>
                  <a:cubicBezTo>
                    <a:pt x="5525" y="2623"/>
                    <a:pt x="5477" y="2695"/>
                    <a:pt x="5429" y="2778"/>
                  </a:cubicBezTo>
                  <a:lnTo>
                    <a:pt x="5251" y="2957"/>
                  </a:lnTo>
                  <a:cubicBezTo>
                    <a:pt x="5167" y="3016"/>
                    <a:pt x="5096" y="3052"/>
                    <a:pt x="4989" y="3099"/>
                  </a:cubicBezTo>
                  <a:cubicBezTo>
                    <a:pt x="4858" y="3147"/>
                    <a:pt x="4739" y="3171"/>
                    <a:pt x="4596" y="3195"/>
                  </a:cubicBezTo>
                  <a:cubicBezTo>
                    <a:pt x="4503" y="3203"/>
                    <a:pt x="4410" y="3207"/>
                    <a:pt x="4317" y="3207"/>
                  </a:cubicBezTo>
                  <a:cubicBezTo>
                    <a:pt x="4147" y="3207"/>
                    <a:pt x="3975" y="3194"/>
                    <a:pt x="3798" y="3171"/>
                  </a:cubicBezTo>
                  <a:cubicBezTo>
                    <a:pt x="3229" y="3088"/>
                    <a:pt x="2683" y="2910"/>
                    <a:pt x="2149" y="2697"/>
                  </a:cubicBezTo>
                  <a:lnTo>
                    <a:pt x="2149" y="2697"/>
                  </a:lnTo>
                  <a:cubicBezTo>
                    <a:pt x="2152" y="2700"/>
                    <a:pt x="2155" y="2705"/>
                    <a:pt x="2159" y="2709"/>
                  </a:cubicBezTo>
                  <a:lnTo>
                    <a:pt x="2159" y="2709"/>
                  </a:lnTo>
                  <a:cubicBezTo>
                    <a:pt x="2148" y="2704"/>
                    <a:pt x="2138" y="2699"/>
                    <a:pt x="2127" y="2695"/>
                  </a:cubicBezTo>
                  <a:lnTo>
                    <a:pt x="2127" y="2695"/>
                  </a:lnTo>
                  <a:cubicBezTo>
                    <a:pt x="2128" y="2695"/>
                    <a:pt x="2130" y="2695"/>
                    <a:pt x="2131" y="2695"/>
                  </a:cubicBezTo>
                  <a:cubicBezTo>
                    <a:pt x="2131" y="2684"/>
                    <a:pt x="2121" y="2683"/>
                    <a:pt x="2101" y="2683"/>
                  </a:cubicBezTo>
                  <a:lnTo>
                    <a:pt x="2101" y="2683"/>
                  </a:lnTo>
                  <a:cubicBezTo>
                    <a:pt x="2110" y="2687"/>
                    <a:pt x="2119" y="2691"/>
                    <a:pt x="2127" y="2695"/>
                  </a:cubicBezTo>
                  <a:lnTo>
                    <a:pt x="2127" y="2695"/>
                  </a:lnTo>
                  <a:cubicBezTo>
                    <a:pt x="2119" y="2694"/>
                    <a:pt x="2116" y="2693"/>
                    <a:pt x="2096" y="2683"/>
                  </a:cubicBezTo>
                  <a:cubicBezTo>
                    <a:pt x="2098" y="2683"/>
                    <a:pt x="2100" y="2683"/>
                    <a:pt x="2101" y="2683"/>
                  </a:cubicBezTo>
                  <a:lnTo>
                    <a:pt x="2101" y="2683"/>
                  </a:lnTo>
                  <a:cubicBezTo>
                    <a:pt x="1816" y="2552"/>
                    <a:pt x="1523" y="2419"/>
                    <a:pt x="1250" y="2266"/>
                  </a:cubicBezTo>
                  <a:cubicBezTo>
                    <a:pt x="1000" y="2135"/>
                    <a:pt x="750" y="1968"/>
                    <a:pt x="524" y="1790"/>
                  </a:cubicBezTo>
                  <a:cubicBezTo>
                    <a:pt x="453" y="1730"/>
                    <a:pt x="393" y="1683"/>
                    <a:pt x="334" y="1611"/>
                  </a:cubicBezTo>
                  <a:cubicBezTo>
                    <a:pt x="292" y="1575"/>
                    <a:pt x="247" y="1558"/>
                    <a:pt x="203" y="1558"/>
                  </a:cubicBezTo>
                  <a:cubicBezTo>
                    <a:pt x="158" y="1558"/>
                    <a:pt x="113" y="1575"/>
                    <a:pt x="72" y="1611"/>
                  </a:cubicBezTo>
                  <a:cubicBezTo>
                    <a:pt x="0" y="1683"/>
                    <a:pt x="0" y="1802"/>
                    <a:pt x="72" y="1861"/>
                  </a:cubicBezTo>
                  <a:cubicBezTo>
                    <a:pt x="310" y="2087"/>
                    <a:pt x="584" y="2278"/>
                    <a:pt x="869" y="2456"/>
                  </a:cubicBezTo>
                  <a:cubicBezTo>
                    <a:pt x="1238" y="2695"/>
                    <a:pt x="1643" y="2897"/>
                    <a:pt x="2036" y="3076"/>
                  </a:cubicBezTo>
                  <a:cubicBezTo>
                    <a:pt x="2477" y="3266"/>
                    <a:pt x="2917" y="3409"/>
                    <a:pt x="3370" y="3516"/>
                  </a:cubicBezTo>
                  <a:cubicBezTo>
                    <a:pt x="3694" y="3600"/>
                    <a:pt x="4026" y="3647"/>
                    <a:pt x="4354" y="3647"/>
                  </a:cubicBezTo>
                  <a:cubicBezTo>
                    <a:pt x="4447" y="3647"/>
                    <a:pt x="4539" y="3643"/>
                    <a:pt x="4632" y="3635"/>
                  </a:cubicBezTo>
                  <a:cubicBezTo>
                    <a:pt x="4810" y="3623"/>
                    <a:pt x="4989" y="3588"/>
                    <a:pt x="5167" y="3528"/>
                  </a:cubicBezTo>
                  <a:cubicBezTo>
                    <a:pt x="5346" y="3468"/>
                    <a:pt x="5513" y="3361"/>
                    <a:pt x="5656" y="3254"/>
                  </a:cubicBezTo>
                  <a:cubicBezTo>
                    <a:pt x="5787" y="3147"/>
                    <a:pt x="5894" y="2992"/>
                    <a:pt x="5989" y="2837"/>
                  </a:cubicBezTo>
                  <a:cubicBezTo>
                    <a:pt x="6072" y="2659"/>
                    <a:pt x="6132" y="2480"/>
                    <a:pt x="6144" y="2266"/>
                  </a:cubicBezTo>
                  <a:cubicBezTo>
                    <a:pt x="6168" y="2099"/>
                    <a:pt x="6120" y="1944"/>
                    <a:pt x="6060" y="1790"/>
                  </a:cubicBezTo>
                  <a:cubicBezTo>
                    <a:pt x="5989" y="1623"/>
                    <a:pt x="5882" y="1492"/>
                    <a:pt x="5763" y="1373"/>
                  </a:cubicBezTo>
                  <a:cubicBezTo>
                    <a:pt x="5644" y="1254"/>
                    <a:pt x="5489" y="1135"/>
                    <a:pt x="5346" y="1052"/>
                  </a:cubicBezTo>
                  <a:cubicBezTo>
                    <a:pt x="5167" y="944"/>
                    <a:pt x="4989" y="849"/>
                    <a:pt x="4798" y="766"/>
                  </a:cubicBezTo>
                  <a:cubicBezTo>
                    <a:pt x="4405" y="587"/>
                    <a:pt x="4001" y="468"/>
                    <a:pt x="3608" y="349"/>
                  </a:cubicBezTo>
                  <a:cubicBezTo>
                    <a:pt x="3405" y="290"/>
                    <a:pt x="3227" y="242"/>
                    <a:pt x="3036" y="182"/>
                  </a:cubicBezTo>
                  <a:cubicBezTo>
                    <a:pt x="2965" y="170"/>
                    <a:pt x="2893" y="135"/>
                    <a:pt x="2810" y="123"/>
                  </a:cubicBezTo>
                  <a:cubicBezTo>
                    <a:pt x="2739" y="111"/>
                    <a:pt x="2667" y="99"/>
                    <a:pt x="2608" y="63"/>
                  </a:cubicBezTo>
                  <a:cubicBezTo>
                    <a:pt x="2572" y="51"/>
                    <a:pt x="2560" y="51"/>
                    <a:pt x="2536" y="39"/>
                  </a:cubicBezTo>
                  <a:cubicBezTo>
                    <a:pt x="2500" y="16"/>
                    <a:pt x="2477" y="4"/>
                    <a:pt x="2441" y="4"/>
                  </a:cubicBezTo>
                  <a:cubicBezTo>
                    <a:pt x="2425" y="2"/>
                    <a:pt x="2410" y="1"/>
                    <a:pt x="239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3305;p83">
              <a:extLst>
                <a:ext uri="{FF2B5EF4-FFF2-40B4-BE49-F238E27FC236}">
                  <a16:creationId xmlns:a16="http://schemas.microsoft.com/office/drawing/2014/main" id="{C9070A66-A2B1-4E50-BD6B-EEE82130FE24}"/>
                </a:ext>
              </a:extLst>
            </p:cNvPr>
            <p:cNvSpPr/>
            <p:nvPr/>
          </p:nvSpPr>
          <p:spPr>
            <a:xfrm>
              <a:off x="4816375" y="2853150"/>
              <a:ext cx="44075" cy="71475"/>
            </a:xfrm>
            <a:custGeom>
              <a:avLst/>
              <a:gdLst/>
              <a:ahLst/>
              <a:cxnLst/>
              <a:rect l="l" t="t" r="r" b="b"/>
              <a:pathLst>
                <a:path w="1763" h="2859" extrusionOk="0">
                  <a:moveTo>
                    <a:pt x="286" y="1"/>
                  </a:moveTo>
                  <a:cubicBezTo>
                    <a:pt x="214" y="1"/>
                    <a:pt x="155" y="37"/>
                    <a:pt x="107" y="60"/>
                  </a:cubicBezTo>
                  <a:cubicBezTo>
                    <a:pt x="24" y="156"/>
                    <a:pt x="0" y="299"/>
                    <a:pt x="107" y="394"/>
                  </a:cubicBezTo>
                  <a:cubicBezTo>
                    <a:pt x="357" y="620"/>
                    <a:pt x="583" y="834"/>
                    <a:pt x="798" y="1108"/>
                  </a:cubicBezTo>
                  <a:cubicBezTo>
                    <a:pt x="798" y="1108"/>
                    <a:pt x="810" y="1120"/>
                    <a:pt x="810" y="1132"/>
                  </a:cubicBezTo>
                  <a:lnTo>
                    <a:pt x="798" y="1120"/>
                  </a:lnTo>
                  <a:lnTo>
                    <a:pt x="798" y="1120"/>
                  </a:lnTo>
                  <a:cubicBezTo>
                    <a:pt x="953" y="1346"/>
                    <a:pt x="1095" y="1572"/>
                    <a:pt x="1191" y="1823"/>
                  </a:cubicBezTo>
                  <a:cubicBezTo>
                    <a:pt x="1250" y="1989"/>
                    <a:pt x="1298" y="2144"/>
                    <a:pt x="1334" y="2311"/>
                  </a:cubicBezTo>
                  <a:cubicBezTo>
                    <a:pt x="1345" y="2430"/>
                    <a:pt x="1345" y="2537"/>
                    <a:pt x="1334" y="2656"/>
                  </a:cubicBezTo>
                  <a:cubicBezTo>
                    <a:pt x="1310" y="2775"/>
                    <a:pt x="1429" y="2858"/>
                    <a:pt x="1536" y="2858"/>
                  </a:cubicBezTo>
                  <a:cubicBezTo>
                    <a:pt x="1655" y="2858"/>
                    <a:pt x="1750" y="2775"/>
                    <a:pt x="1750" y="2656"/>
                  </a:cubicBezTo>
                  <a:cubicBezTo>
                    <a:pt x="1762" y="2406"/>
                    <a:pt x="1750" y="2168"/>
                    <a:pt x="1691" y="1906"/>
                  </a:cubicBezTo>
                  <a:cubicBezTo>
                    <a:pt x="1631" y="1656"/>
                    <a:pt x="1524" y="1418"/>
                    <a:pt x="1405" y="1191"/>
                  </a:cubicBezTo>
                  <a:cubicBezTo>
                    <a:pt x="1286" y="977"/>
                    <a:pt x="1119" y="751"/>
                    <a:pt x="941" y="560"/>
                  </a:cubicBezTo>
                  <a:cubicBezTo>
                    <a:pt x="774" y="358"/>
                    <a:pt x="583" y="203"/>
                    <a:pt x="393" y="37"/>
                  </a:cubicBezTo>
                  <a:cubicBezTo>
                    <a:pt x="357" y="1"/>
                    <a:pt x="322" y="1"/>
                    <a:pt x="2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3306;p83">
              <a:extLst>
                <a:ext uri="{FF2B5EF4-FFF2-40B4-BE49-F238E27FC236}">
                  <a16:creationId xmlns:a16="http://schemas.microsoft.com/office/drawing/2014/main" id="{B0B378CA-191B-4BC4-A46F-94333E90A61A}"/>
                </a:ext>
              </a:extLst>
            </p:cNvPr>
            <p:cNvSpPr/>
            <p:nvPr/>
          </p:nvSpPr>
          <p:spPr>
            <a:xfrm>
              <a:off x="4785100" y="2965550"/>
              <a:ext cx="197375" cy="80075"/>
            </a:xfrm>
            <a:custGeom>
              <a:avLst/>
              <a:gdLst/>
              <a:ahLst/>
              <a:cxnLst/>
              <a:rect l="l" t="t" r="r" b="b"/>
              <a:pathLst>
                <a:path w="7895" h="3203" extrusionOk="0">
                  <a:moveTo>
                    <a:pt x="1275" y="1160"/>
                  </a:moveTo>
                  <a:lnTo>
                    <a:pt x="1287" y="1184"/>
                  </a:lnTo>
                  <a:cubicBezTo>
                    <a:pt x="1287" y="1160"/>
                    <a:pt x="1275" y="1160"/>
                    <a:pt x="1275" y="1160"/>
                  </a:cubicBezTo>
                  <a:close/>
                  <a:moveTo>
                    <a:pt x="7204" y="1363"/>
                  </a:moveTo>
                  <a:cubicBezTo>
                    <a:pt x="7192" y="1363"/>
                    <a:pt x="7192" y="1375"/>
                    <a:pt x="7192" y="1387"/>
                  </a:cubicBezTo>
                  <a:cubicBezTo>
                    <a:pt x="7204" y="1375"/>
                    <a:pt x="7204" y="1363"/>
                    <a:pt x="7204" y="1363"/>
                  </a:cubicBezTo>
                  <a:close/>
                  <a:moveTo>
                    <a:pt x="6942" y="1815"/>
                  </a:moveTo>
                  <a:cubicBezTo>
                    <a:pt x="6930" y="1821"/>
                    <a:pt x="6924" y="1830"/>
                    <a:pt x="6920" y="1837"/>
                  </a:cubicBezTo>
                  <a:lnTo>
                    <a:pt x="6920" y="1837"/>
                  </a:lnTo>
                  <a:lnTo>
                    <a:pt x="6942" y="1815"/>
                  </a:lnTo>
                  <a:close/>
                  <a:moveTo>
                    <a:pt x="6920" y="1837"/>
                  </a:moveTo>
                  <a:lnTo>
                    <a:pt x="6907" y="1851"/>
                  </a:lnTo>
                  <a:cubicBezTo>
                    <a:pt x="6912" y="1851"/>
                    <a:pt x="6915" y="1845"/>
                    <a:pt x="6920" y="1837"/>
                  </a:cubicBezTo>
                  <a:close/>
                  <a:moveTo>
                    <a:pt x="183" y="0"/>
                  </a:moveTo>
                  <a:cubicBezTo>
                    <a:pt x="153" y="0"/>
                    <a:pt x="133" y="9"/>
                    <a:pt x="108" y="17"/>
                  </a:cubicBezTo>
                  <a:cubicBezTo>
                    <a:pt x="25" y="65"/>
                    <a:pt x="1" y="184"/>
                    <a:pt x="37" y="267"/>
                  </a:cubicBezTo>
                  <a:cubicBezTo>
                    <a:pt x="299" y="898"/>
                    <a:pt x="787" y="1375"/>
                    <a:pt x="1334" y="1791"/>
                  </a:cubicBezTo>
                  <a:cubicBezTo>
                    <a:pt x="1965" y="2280"/>
                    <a:pt x="2704" y="2637"/>
                    <a:pt x="3454" y="2887"/>
                  </a:cubicBezTo>
                  <a:cubicBezTo>
                    <a:pt x="3835" y="3006"/>
                    <a:pt x="4216" y="3101"/>
                    <a:pt x="4621" y="3161"/>
                  </a:cubicBezTo>
                  <a:cubicBezTo>
                    <a:pt x="4821" y="3187"/>
                    <a:pt x="5022" y="3203"/>
                    <a:pt x="5222" y="3203"/>
                  </a:cubicBezTo>
                  <a:cubicBezTo>
                    <a:pt x="5379" y="3203"/>
                    <a:pt x="5535" y="3193"/>
                    <a:pt x="5692" y="3172"/>
                  </a:cubicBezTo>
                  <a:cubicBezTo>
                    <a:pt x="5871" y="3161"/>
                    <a:pt x="6025" y="3125"/>
                    <a:pt x="6192" y="3089"/>
                  </a:cubicBezTo>
                  <a:cubicBezTo>
                    <a:pt x="6371" y="3042"/>
                    <a:pt x="6537" y="2970"/>
                    <a:pt x="6704" y="2887"/>
                  </a:cubicBezTo>
                  <a:cubicBezTo>
                    <a:pt x="6847" y="2815"/>
                    <a:pt x="6990" y="2732"/>
                    <a:pt x="7109" y="2625"/>
                  </a:cubicBezTo>
                  <a:cubicBezTo>
                    <a:pt x="7240" y="2518"/>
                    <a:pt x="7359" y="2387"/>
                    <a:pt x="7466" y="2232"/>
                  </a:cubicBezTo>
                  <a:cubicBezTo>
                    <a:pt x="7621" y="2029"/>
                    <a:pt x="7728" y="1779"/>
                    <a:pt x="7799" y="1541"/>
                  </a:cubicBezTo>
                  <a:cubicBezTo>
                    <a:pt x="7847" y="1398"/>
                    <a:pt x="7859" y="1256"/>
                    <a:pt x="7883" y="1125"/>
                  </a:cubicBezTo>
                  <a:cubicBezTo>
                    <a:pt x="7895" y="958"/>
                    <a:pt x="7895" y="803"/>
                    <a:pt x="7895" y="648"/>
                  </a:cubicBezTo>
                  <a:cubicBezTo>
                    <a:pt x="7895" y="505"/>
                    <a:pt x="7776" y="386"/>
                    <a:pt x="7645" y="386"/>
                  </a:cubicBezTo>
                  <a:cubicBezTo>
                    <a:pt x="7490" y="386"/>
                    <a:pt x="7383" y="505"/>
                    <a:pt x="7383" y="648"/>
                  </a:cubicBezTo>
                  <a:lnTo>
                    <a:pt x="7383" y="732"/>
                  </a:lnTo>
                  <a:cubicBezTo>
                    <a:pt x="7347" y="970"/>
                    <a:pt x="7299" y="1208"/>
                    <a:pt x="7204" y="1434"/>
                  </a:cubicBezTo>
                  <a:cubicBezTo>
                    <a:pt x="7145" y="1565"/>
                    <a:pt x="7073" y="1696"/>
                    <a:pt x="6990" y="1803"/>
                  </a:cubicBezTo>
                  <a:cubicBezTo>
                    <a:pt x="6895" y="1922"/>
                    <a:pt x="6787" y="2029"/>
                    <a:pt x="6668" y="2113"/>
                  </a:cubicBezTo>
                  <a:cubicBezTo>
                    <a:pt x="6537" y="2208"/>
                    <a:pt x="6406" y="2280"/>
                    <a:pt x="6252" y="2351"/>
                  </a:cubicBezTo>
                  <a:cubicBezTo>
                    <a:pt x="6049" y="2434"/>
                    <a:pt x="5835" y="2494"/>
                    <a:pt x="5633" y="2518"/>
                  </a:cubicBezTo>
                  <a:cubicBezTo>
                    <a:pt x="5455" y="2539"/>
                    <a:pt x="5278" y="2548"/>
                    <a:pt x="5101" y="2548"/>
                  </a:cubicBezTo>
                  <a:cubicBezTo>
                    <a:pt x="4875" y="2548"/>
                    <a:pt x="4651" y="2532"/>
                    <a:pt x="4430" y="2506"/>
                  </a:cubicBezTo>
                  <a:cubicBezTo>
                    <a:pt x="3847" y="2410"/>
                    <a:pt x="3299" y="2268"/>
                    <a:pt x="2739" y="2041"/>
                  </a:cubicBezTo>
                  <a:lnTo>
                    <a:pt x="2763" y="2041"/>
                  </a:lnTo>
                  <a:cubicBezTo>
                    <a:pt x="2239" y="1815"/>
                    <a:pt x="1751" y="1553"/>
                    <a:pt x="1299" y="1196"/>
                  </a:cubicBezTo>
                  <a:lnTo>
                    <a:pt x="1299" y="1196"/>
                  </a:lnTo>
                  <a:lnTo>
                    <a:pt x="1287" y="1184"/>
                  </a:lnTo>
                  <a:cubicBezTo>
                    <a:pt x="1049" y="982"/>
                    <a:pt x="822" y="767"/>
                    <a:pt x="644" y="529"/>
                  </a:cubicBezTo>
                  <a:cubicBezTo>
                    <a:pt x="537" y="386"/>
                    <a:pt x="465" y="244"/>
                    <a:pt x="394" y="89"/>
                  </a:cubicBezTo>
                  <a:cubicBezTo>
                    <a:pt x="358" y="29"/>
                    <a:pt x="299" y="5"/>
                    <a:pt x="227" y="5"/>
                  </a:cubicBezTo>
                  <a:cubicBezTo>
                    <a:pt x="210" y="2"/>
                    <a:pt x="195" y="0"/>
                    <a:pt x="18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3307;p83">
              <a:extLst>
                <a:ext uri="{FF2B5EF4-FFF2-40B4-BE49-F238E27FC236}">
                  <a16:creationId xmlns:a16="http://schemas.microsoft.com/office/drawing/2014/main" id="{B00242B8-FF22-44C2-8328-A0DF6165246C}"/>
                </a:ext>
              </a:extLst>
            </p:cNvPr>
            <p:cNvSpPr/>
            <p:nvPr/>
          </p:nvSpPr>
          <p:spPr>
            <a:xfrm>
              <a:off x="4858625" y="2954950"/>
              <a:ext cx="124450" cy="30925"/>
            </a:xfrm>
            <a:custGeom>
              <a:avLst/>
              <a:gdLst/>
              <a:ahLst/>
              <a:cxnLst/>
              <a:rect l="l" t="t" r="r" b="b"/>
              <a:pathLst>
                <a:path w="4978" h="1237" extrusionOk="0">
                  <a:moveTo>
                    <a:pt x="2568" y="590"/>
                  </a:moveTo>
                  <a:cubicBezTo>
                    <a:pt x="2584" y="596"/>
                    <a:pt x="2597" y="596"/>
                    <a:pt x="2620" y="596"/>
                  </a:cubicBezTo>
                  <a:cubicBezTo>
                    <a:pt x="2603" y="594"/>
                    <a:pt x="2586" y="592"/>
                    <a:pt x="2568" y="590"/>
                  </a:cubicBezTo>
                  <a:close/>
                  <a:moveTo>
                    <a:pt x="2001" y="1"/>
                  </a:moveTo>
                  <a:cubicBezTo>
                    <a:pt x="1406" y="13"/>
                    <a:pt x="798" y="120"/>
                    <a:pt x="203" y="275"/>
                  </a:cubicBezTo>
                  <a:cubicBezTo>
                    <a:pt x="84" y="322"/>
                    <a:pt x="1" y="441"/>
                    <a:pt x="25" y="572"/>
                  </a:cubicBezTo>
                  <a:cubicBezTo>
                    <a:pt x="55" y="674"/>
                    <a:pt x="155" y="758"/>
                    <a:pt x="266" y="758"/>
                  </a:cubicBezTo>
                  <a:cubicBezTo>
                    <a:pt x="284" y="758"/>
                    <a:pt x="303" y="756"/>
                    <a:pt x="322" y="751"/>
                  </a:cubicBezTo>
                  <a:cubicBezTo>
                    <a:pt x="608" y="668"/>
                    <a:pt x="894" y="620"/>
                    <a:pt x="1168" y="572"/>
                  </a:cubicBezTo>
                  <a:cubicBezTo>
                    <a:pt x="1375" y="557"/>
                    <a:pt x="1588" y="548"/>
                    <a:pt x="1801" y="548"/>
                  </a:cubicBezTo>
                  <a:cubicBezTo>
                    <a:pt x="2058" y="548"/>
                    <a:pt x="2316" y="561"/>
                    <a:pt x="2568" y="590"/>
                  </a:cubicBezTo>
                  <a:lnTo>
                    <a:pt x="2568" y="590"/>
                  </a:lnTo>
                  <a:cubicBezTo>
                    <a:pt x="2559" y="586"/>
                    <a:pt x="2550" y="581"/>
                    <a:pt x="2537" y="572"/>
                  </a:cubicBezTo>
                  <a:lnTo>
                    <a:pt x="2537" y="572"/>
                  </a:lnTo>
                  <a:cubicBezTo>
                    <a:pt x="3049" y="656"/>
                    <a:pt x="3537" y="787"/>
                    <a:pt x="4013" y="977"/>
                  </a:cubicBezTo>
                  <a:lnTo>
                    <a:pt x="4501" y="1203"/>
                  </a:lnTo>
                  <a:cubicBezTo>
                    <a:pt x="4560" y="1220"/>
                    <a:pt x="4607" y="1237"/>
                    <a:pt x="4659" y="1237"/>
                  </a:cubicBezTo>
                  <a:cubicBezTo>
                    <a:pt x="4681" y="1237"/>
                    <a:pt x="4703" y="1234"/>
                    <a:pt x="4728" y="1227"/>
                  </a:cubicBezTo>
                  <a:cubicBezTo>
                    <a:pt x="4799" y="1215"/>
                    <a:pt x="4858" y="1156"/>
                    <a:pt x="4906" y="1096"/>
                  </a:cubicBezTo>
                  <a:cubicBezTo>
                    <a:pt x="4978" y="965"/>
                    <a:pt x="4942" y="787"/>
                    <a:pt x="4799" y="715"/>
                  </a:cubicBezTo>
                  <a:cubicBezTo>
                    <a:pt x="4120" y="310"/>
                    <a:pt x="3334" y="96"/>
                    <a:pt x="2537" y="25"/>
                  </a:cubicBezTo>
                  <a:cubicBezTo>
                    <a:pt x="2358" y="13"/>
                    <a:pt x="2180" y="1"/>
                    <a:pt x="20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3308;p83">
              <a:extLst>
                <a:ext uri="{FF2B5EF4-FFF2-40B4-BE49-F238E27FC236}">
                  <a16:creationId xmlns:a16="http://schemas.microsoft.com/office/drawing/2014/main" id="{F1ED8E45-8F2C-40AA-9C27-157FB9AF4234}"/>
                </a:ext>
              </a:extLst>
            </p:cNvPr>
            <p:cNvSpPr/>
            <p:nvPr/>
          </p:nvSpPr>
          <p:spPr>
            <a:xfrm>
              <a:off x="4865175" y="2925200"/>
              <a:ext cx="98850" cy="45850"/>
            </a:xfrm>
            <a:custGeom>
              <a:avLst/>
              <a:gdLst/>
              <a:ahLst/>
              <a:cxnLst/>
              <a:rect l="l" t="t" r="r" b="b"/>
              <a:pathLst>
                <a:path w="3954" h="1834" extrusionOk="0">
                  <a:moveTo>
                    <a:pt x="1013" y="0"/>
                  </a:moveTo>
                  <a:cubicBezTo>
                    <a:pt x="727" y="24"/>
                    <a:pt x="441" y="72"/>
                    <a:pt x="179" y="143"/>
                  </a:cubicBezTo>
                  <a:cubicBezTo>
                    <a:pt x="72" y="179"/>
                    <a:pt x="1" y="298"/>
                    <a:pt x="36" y="393"/>
                  </a:cubicBezTo>
                  <a:cubicBezTo>
                    <a:pt x="57" y="486"/>
                    <a:pt x="150" y="552"/>
                    <a:pt x="244" y="552"/>
                  </a:cubicBezTo>
                  <a:cubicBezTo>
                    <a:pt x="258" y="552"/>
                    <a:pt x="272" y="551"/>
                    <a:pt x="286" y="548"/>
                  </a:cubicBezTo>
                  <a:cubicBezTo>
                    <a:pt x="417" y="500"/>
                    <a:pt x="536" y="488"/>
                    <a:pt x="667" y="453"/>
                  </a:cubicBezTo>
                  <a:cubicBezTo>
                    <a:pt x="775" y="447"/>
                    <a:pt x="879" y="444"/>
                    <a:pt x="983" y="444"/>
                  </a:cubicBezTo>
                  <a:cubicBezTo>
                    <a:pt x="1087" y="444"/>
                    <a:pt x="1191" y="447"/>
                    <a:pt x="1298" y="453"/>
                  </a:cubicBezTo>
                  <a:cubicBezTo>
                    <a:pt x="1548" y="500"/>
                    <a:pt x="1787" y="560"/>
                    <a:pt x="2037" y="667"/>
                  </a:cubicBezTo>
                  <a:cubicBezTo>
                    <a:pt x="2370" y="810"/>
                    <a:pt x="2680" y="988"/>
                    <a:pt x="2965" y="1215"/>
                  </a:cubicBezTo>
                  <a:cubicBezTo>
                    <a:pt x="3168" y="1381"/>
                    <a:pt x="3370" y="1572"/>
                    <a:pt x="3561" y="1762"/>
                  </a:cubicBezTo>
                  <a:cubicBezTo>
                    <a:pt x="3602" y="1810"/>
                    <a:pt x="3659" y="1834"/>
                    <a:pt x="3715" y="1834"/>
                  </a:cubicBezTo>
                  <a:cubicBezTo>
                    <a:pt x="3772" y="1834"/>
                    <a:pt x="3829" y="1810"/>
                    <a:pt x="3870" y="1762"/>
                  </a:cubicBezTo>
                  <a:cubicBezTo>
                    <a:pt x="3954" y="1679"/>
                    <a:pt x="3954" y="1548"/>
                    <a:pt x="3870" y="1453"/>
                  </a:cubicBezTo>
                  <a:cubicBezTo>
                    <a:pt x="3644" y="1203"/>
                    <a:pt x="3394" y="976"/>
                    <a:pt x="3120" y="786"/>
                  </a:cubicBezTo>
                  <a:cubicBezTo>
                    <a:pt x="2846" y="560"/>
                    <a:pt x="2525" y="381"/>
                    <a:pt x="2191" y="250"/>
                  </a:cubicBezTo>
                  <a:cubicBezTo>
                    <a:pt x="2037" y="191"/>
                    <a:pt x="1906" y="143"/>
                    <a:pt x="1751" y="95"/>
                  </a:cubicBezTo>
                  <a:cubicBezTo>
                    <a:pt x="1596" y="60"/>
                    <a:pt x="1418" y="24"/>
                    <a:pt x="1251" y="12"/>
                  </a:cubicBezTo>
                  <a:cubicBezTo>
                    <a:pt x="1179" y="0"/>
                    <a:pt x="1084" y="0"/>
                    <a:pt x="101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3309;p83">
              <a:extLst>
                <a:ext uri="{FF2B5EF4-FFF2-40B4-BE49-F238E27FC236}">
                  <a16:creationId xmlns:a16="http://schemas.microsoft.com/office/drawing/2014/main" id="{A897B3EF-6F8C-466A-BDF6-CC8FC870AC01}"/>
                </a:ext>
              </a:extLst>
            </p:cNvPr>
            <p:cNvSpPr/>
            <p:nvPr/>
          </p:nvSpPr>
          <p:spPr>
            <a:xfrm>
              <a:off x="4950600" y="2941850"/>
              <a:ext cx="53600" cy="41575"/>
            </a:xfrm>
            <a:custGeom>
              <a:avLst/>
              <a:gdLst/>
              <a:ahLst/>
              <a:cxnLst/>
              <a:rect l="l" t="t" r="r" b="b"/>
              <a:pathLst>
                <a:path w="2144" h="1663" extrusionOk="0">
                  <a:moveTo>
                    <a:pt x="1001" y="1"/>
                  </a:moveTo>
                  <a:cubicBezTo>
                    <a:pt x="870" y="13"/>
                    <a:pt x="739" y="60"/>
                    <a:pt x="620" y="108"/>
                  </a:cubicBezTo>
                  <a:cubicBezTo>
                    <a:pt x="501" y="168"/>
                    <a:pt x="382" y="251"/>
                    <a:pt x="287" y="358"/>
                  </a:cubicBezTo>
                  <a:cubicBezTo>
                    <a:pt x="167" y="489"/>
                    <a:pt x="96" y="644"/>
                    <a:pt x="36" y="799"/>
                  </a:cubicBezTo>
                  <a:cubicBezTo>
                    <a:pt x="1" y="894"/>
                    <a:pt x="84" y="1001"/>
                    <a:pt x="156" y="1013"/>
                  </a:cubicBezTo>
                  <a:cubicBezTo>
                    <a:pt x="169" y="1016"/>
                    <a:pt x="182" y="1018"/>
                    <a:pt x="195" y="1018"/>
                  </a:cubicBezTo>
                  <a:cubicBezTo>
                    <a:pt x="225" y="1018"/>
                    <a:pt x="253" y="1009"/>
                    <a:pt x="287" y="1001"/>
                  </a:cubicBezTo>
                  <a:cubicBezTo>
                    <a:pt x="334" y="965"/>
                    <a:pt x="346" y="942"/>
                    <a:pt x="382" y="894"/>
                  </a:cubicBezTo>
                  <a:lnTo>
                    <a:pt x="382" y="882"/>
                  </a:lnTo>
                  <a:cubicBezTo>
                    <a:pt x="406" y="799"/>
                    <a:pt x="453" y="739"/>
                    <a:pt x="501" y="680"/>
                  </a:cubicBezTo>
                  <a:cubicBezTo>
                    <a:pt x="525" y="644"/>
                    <a:pt x="572" y="608"/>
                    <a:pt x="596" y="584"/>
                  </a:cubicBezTo>
                  <a:cubicBezTo>
                    <a:pt x="644" y="549"/>
                    <a:pt x="691" y="525"/>
                    <a:pt x="751" y="489"/>
                  </a:cubicBezTo>
                  <a:cubicBezTo>
                    <a:pt x="810" y="477"/>
                    <a:pt x="858" y="453"/>
                    <a:pt x="918" y="441"/>
                  </a:cubicBezTo>
                  <a:lnTo>
                    <a:pt x="1060" y="441"/>
                  </a:lnTo>
                  <a:cubicBezTo>
                    <a:pt x="1120" y="465"/>
                    <a:pt x="1168" y="477"/>
                    <a:pt x="1227" y="489"/>
                  </a:cubicBezTo>
                  <a:cubicBezTo>
                    <a:pt x="1275" y="525"/>
                    <a:pt x="1334" y="549"/>
                    <a:pt x="1370" y="584"/>
                  </a:cubicBezTo>
                  <a:cubicBezTo>
                    <a:pt x="1418" y="608"/>
                    <a:pt x="1453" y="656"/>
                    <a:pt x="1477" y="680"/>
                  </a:cubicBezTo>
                  <a:cubicBezTo>
                    <a:pt x="1513" y="727"/>
                    <a:pt x="1525" y="763"/>
                    <a:pt x="1549" y="799"/>
                  </a:cubicBezTo>
                  <a:cubicBezTo>
                    <a:pt x="1572" y="846"/>
                    <a:pt x="1584" y="894"/>
                    <a:pt x="1596" y="953"/>
                  </a:cubicBezTo>
                  <a:lnTo>
                    <a:pt x="1596" y="1156"/>
                  </a:lnTo>
                  <a:cubicBezTo>
                    <a:pt x="1584" y="1215"/>
                    <a:pt x="1584" y="1263"/>
                    <a:pt x="1549" y="1323"/>
                  </a:cubicBezTo>
                  <a:cubicBezTo>
                    <a:pt x="1525" y="1453"/>
                    <a:pt x="1596" y="1608"/>
                    <a:pt x="1751" y="1656"/>
                  </a:cubicBezTo>
                  <a:cubicBezTo>
                    <a:pt x="1771" y="1660"/>
                    <a:pt x="1792" y="1662"/>
                    <a:pt x="1814" y="1662"/>
                  </a:cubicBezTo>
                  <a:cubicBezTo>
                    <a:pt x="1857" y="1662"/>
                    <a:pt x="1902" y="1652"/>
                    <a:pt x="1941" y="1620"/>
                  </a:cubicBezTo>
                  <a:cubicBezTo>
                    <a:pt x="2001" y="1584"/>
                    <a:pt x="2049" y="1537"/>
                    <a:pt x="2061" y="1453"/>
                  </a:cubicBezTo>
                  <a:cubicBezTo>
                    <a:pt x="2120" y="1287"/>
                    <a:pt x="2144" y="1132"/>
                    <a:pt x="2144" y="965"/>
                  </a:cubicBezTo>
                  <a:cubicBezTo>
                    <a:pt x="2144" y="822"/>
                    <a:pt x="2108" y="668"/>
                    <a:pt x="2025" y="537"/>
                  </a:cubicBezTo>
                  <a:cubicBezTo>
                    <a:pt x="2001" y="477"/>
                    <a:pt x="1953" y="418"/>
                    <a:pt x="1930" y="370"/>
                  </a:cubicBezTo>
                  <a:cubicBezTo>
                    <a:pt x="1882" y="310"/>
                    <a:pt x="1822" y="263"/>
                    <a:pt x="1751" y="203"/>
                  </a:cubicBezTo>
                  <a:cubicBezTo>
                    <a:pt x="1644" y="132"/>
                    <a:pt x="1525" y="72"/>
                    <a:pt x="1394" y="49"/>
                  </a:cubicBezTo>
                  <a:cubicBezTo>
                    <a:pt x="1299" y="13"/>
                    <a:pt x="1215" y="13"/>
                    <a:pt x="1120" y="13"/>
                  </a:cubicBezTo>
                  <a:cubicBezTo>
                    <a:pt x="1084" y="1"/>
                    <a:pt x="1049" y="1"/>
                    <a:pt x="100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3310;p83">
              <a:extLst>
                <a:ext uri="{FF2B5EF4-FFF2-40B4-BE49-F238E27FC236}">
                  <a16:creationId xmlns:a16="http://schemas.microsoft.com/office/drawing/2014/main" id="{5D27F464-6986-40A3-BE7F-C5BF89E21312}"/>
                </a:ext>
              </a:extLst>
            </p:cNvPr>
            <p:cNvSpPr/>
            <p:nvPr/>
          </p:nvSpPr>
          <p:spPr>
            <a:xfrm>
              <a:off x="4960425" y="2947825"/>
              <a:ext cx="60750" cy="83650"/>
            </a:xfrm>
            <a:custGeom>
              <a:avLst/>
              <a:gdLst/>
              <a:ahLst/>
              <a:cxnLst/>
              <a:rect l="l" t="t" r="r" b="b"/>
              <a:pathLst>
                <a:path w="2430" h="3346" extrusionOk="0">
                  <a:moveTo>
                    <a:pt x="1973" y="1647"/>
                  </a:moveTo>
                  <a:cubicBezTo>
                    <a:pt x="1973" y="1649"/>
                    <a:pt x="1973" y="1651"/>
                    <a:pt x="1972" y="1653"/>
                  </a:cubicBezTo>
                  <a:lnTo>
                    <a:pt x="1972" y="1653"/>
                  </a:lnTo>
                  <a:cubicBezTo>
                    <a:pt x="1973" y="1651"/>
                    <a:pt x="1973" y="1649"/>
                    <a:pt x="1973" y="1647"/>
                  </a:cubicBezTo>
                  <a:close/>
                  <a:moveTo>
                    <a:pt x="1846" y="2143"/>
                  </a:moveTo>
                  <a:lnTo>
                    <a:pt x="1834" y="2155"/>
                  </a:lnTo>
                  <a:cubicBezTo>
                    <a:pt x="1846" y="2155"/>
                    <a:pt x="1846" y="2143"/>
                    <a:pt x="1846" y="2143"/>
                  </a:cubicBezTo>
                  <a:close/>
                  <a:moveTo>
                    <a:pt x="1834" y="2155"/>
                  </a:moveTo>
                  <a:cubicBezTo>
                    <a:pt x="1834" y="2167"/>
                    <a:pt x="1822" y="2167"/>
                    <a:pt x="1822" y="2191"/>
                  </a:cubicBezTo>
                  <a:cubicBezTo>
                    <a:pt x="1834" y="2191"/>
                    <a:pt x="1834" y="2167"/>
                    <a:pt x="1834" y="2155"/>
                  </a:cubicBezTo>
                  <a:close/>
                  <a:moveTo>
                    <a:pt x="1453" y="0"/>
                  </a:moveTo>
                  <a:cubicBezTo>
                    <a:pt x="1370" y="0"/>
                    <a:pt x="1298" y="48"/>
                    <a:pt x="1263" y="107"/>
                  </a:cubicBezTo>
                  <a:cubicBezTo>
                    <a:pt x="1239" y="143"/>
                    <a:pt x="1227" y="202"/>
                    <a:pt x="1239" y="262"/>
                  </a:cubicBezTo>
                  <a:cubicBezTo>
                    <a:pt x="1251" y="310"/>
                    <a:pt x="1287" y="381"/>
                    <a:pt x="1346" y="405"/>
                  </a:cubicBezTo>
                  <a:cubicBezTo>
                    <a:pt x="1441" y="441"/>
                    <a:pt x="1537" y="500"/>
                    <a:pt x="1644" y="560"/>
                  </a:cubicBezTo>
                  <a:cubicBezTo>
                    <a:pt x="1703" y="607"/>
                    <a:pt x="1763" y="667"/>
                    <a:pt x="1799" y="738"/>
                  </a:cubicBezTo>
                  <a:cubicBezTo>
                    <a:pt x="1846" y="798"/>
                    <a:pt x="1882" y="881"/>
                    <a:pt x="1906" y="941"/>
                  </a:cubicBezTo>
                  <a:cubicBezTo>
                    <a:pt x="1938" y="1017"/>
                    <a:pt x="1961" y="1112"/>
                    <a:pt x="1974" y="1192"/>
                  </a:cubicBezTo>
                  <a:lnTo>
                    <a:pt x="1974" y="1192"/>
                  </a:lnTo>
                  <a:cubicBezTo>
                    <a:pt x="1973" y="1188"/>
                    <a:pt x="1970" y="1183"/>
                    <a:pt x="1965" y="1179"/>
                  </a:cubicBezTo>
                  <a:lnTo>
                    <a:pt x="1965" y="1203"/>
                  </a:lnTo>
                  <a:cubicBezTo>
                    <a:pt x="1971" y="1203"/>
                    <a:pt x="1974" y="1199"/>
                    <a:pt x="1974" y="1195"/>
                  </a:cubicBezTo>
                  <a:lnTo>
                    <a:pt x="1974" y="1195"/>
                  </a:lnTo>
                  <a:cubicBezTo>
                    <a:pt x="1975" y="1201"/>
                    <a:pt x="1976" y="1208"/>
                    <a:pt x="1977" y="1214"/>
                  </a:cubicBezTo>
                  <a:cubicBezTo>
                    <a:pt x="1989" y="1345"/>
                    <a:pt x="1989" y="1488"/>
                    <a:pt x="1977" y="1619"/>
                  </a:cubicBezTo>
                  <a:cubicBezTo>
                    <a:pt x="1976" y="1628"/>
                    <a:pt x="1975" y="1638"/>
                    <a:pt x="1973" y="1647"/>
                  </a:cubicBezTo>
                  <a:lnTo>
                    <a:pt x="1973" y="1647"/>
                  </a:lnTo>
                  <a:cubicBezTo>
                    <a:pt x="1975" y="1638"/>
                    <a:pt x="1977" y="1631"/>
                    <a:pt x="1977" y="1631"/>
                  </a:cubicBezTo>
                  <a:lnTo>
                    <a:pt x="1977" y="1679"/>
                  </a:lnTo>
                  <a:cubicBezTo>
                    <a:pt x="1972" y="1673"/>
                    <a:pt x="1971" y="1663"/>
                    <a:pt x="1972" y="1653"/>
                  </a:cubicBezTo>
                  <a:lnTo>
                    <a:pt x="1972" y="1653"/>
                  </a:lnTo>
                  <a:cubicBezTo>
                    <a:pt x="1947" y="1821"/>
                    <a:pt x="1902" y="1988"/>
                    <a:pt x="1846" y="2155"/>
                  </a:cubicBezTo>
                  <a:cubicBezTo>
                    <a:pt x="1775" y="2322"/>
                    <a:pt x="1679" y="2488"/>
                    <a:pt x="1584" y="2619"/>
                  </a:cubicBezTo>
                  <a:cubicBezTo>
                    <a:pt x="1501" y="2703"/>
                    <a:pt x="1429" y="2786"/>
                    <a:pt x="1346" y="2858"/>
                  </a:cubicBezTo>
                  <a:cubicBezTo>
                    <a:pt x="1287" y="2905"/>
                    <a:pt x="1227" y="2929"/>
                    <a:pt x="1167" y="2965"/>
                  </a:cubicBezTo>
                  <a:cubicBezTo>
                    <a:pt x="1096" y="2989"/>
                    <a:pt x="1048" y="3000"/>
                    <a:pt x="965" y="3000"/>
                  </a:cubicBezTo>
                  <a:lnTo>
                    <a:pt x="834" y="3000"/>
                  </a:lnTo>
                  <a:cubicBezTo>
                    <a:pt x="786" y="2989"/>
                    <a:pt x="751" y="2989"/>
                    <a:pt x="691" y="2977"/>
                  </a:cubicBezTo>
                  <a:cubicBezTo>
                    <a:pt x="608" y="2941"/>
                    <a:pt x="536" y="2905"/>
                    <a:pt x="477" y="2858"/>
                  </a:cubicBezTo>
                  <a:cubicBezTo>
                    <a:pt x="473" y="2854"/>
                    <a:pt x="468" y="2850"/>
                    <a:pt x="464" y="2847"/>
                  </a:cubicBezTo>
                  <a:lnTo>
                    <a:pt x="464" y="2847"/>
                  </a:lnTo>
                  <a:cubicBezTo>
                    <a:pt x="465" y="2850"/>
                    <a:pt x="465" y="2853"/>
                    <a:pt x="465" y="2858"/>
                  </a:cubicBezTo>
                  <a:lnTo>
                    <a:pt x="456" y="2840"/>
                  </a:lnTo>
                  <a:lnTo>
                    <a:pt x="456" y="2840"/>
                  </a:lnTo>
                  <a:cubicBezTo>
                    <a:pt x="459" y="2842"/>
                    <a:pt x="461" y="2844"/>
                    <a:pt x="464" y="2847"/>
                  </a:cubicBezTo>
                  <a:lnTo>
                    <a:pt x="464" y="2847"/>
                  </a:lnTo>
                  <a:cubicBezTo>
                    <a:pt x="461" y="2834"/>
                    <a:pt x="453" y="2834"/>
                    <a:pt x="453" y="2834"/>
                  </a:cubicBezTo>
                  <a:lnTo>
                    <a:pt x="453" y="2834"/>
                  </a:lnTo>
                  <a:lnTo>
                    <a:pt x="456" y="2840"/>
                  </a:lnTo>
                  <a:lnTo>
                    <a:pt x="456" y="2840"/>
                  </a:lnTo>
                  <a:cubicBezTo>
                    <a:pt x="394" y="2786"/>
                    <a:pt x="340" y="2731"/>
                    <a:pt x="286" y="2667"/>
                  </a:cubicBezTo>
                  <a:cubicBezTo>
                    <a:pt x="257" y="2637"/>
                    <a:pt x="215" y="2622"/>
                    <a:pt x="173" y="2622"/>
                  </a:cubicBezTo>
                  <a:cubicBezTo>
                    <a:pt x="132" y="2622"/>
                    <a:pt x="90" y="2637"/>
                    <a:pt x="60" y="2667"/>
                  </a:cubicBezTo>
                  <a:cubicBezTo>
                    <a:pt x="1" y="2727"/>
                    <a:pt x="1" y="2822"/>
                    <a:pt x="60" y="2881"/>
                  </a:cubicBezTo>
                  <a:cubicBezTo>
                    <a:pt x="144" y="2977"/>
                    <a:pt x="239" y="3060"/>
                    <a:pt x="322" y="3143"/>
                  </a:cubicBezTo>
                  <a:cubicBezTo>
                    <a:pt x="417" y="3203"/>
                    <a:pt x="501" y="3239"/>
                    <a:pt x="608" y="3286"/>
                  </a:cubicBezTo>
                  <a:cubicBezTo>
                    <a:pt x="713" y="3328"/>
                    <a:pt x="833" y="3345"/>
                    <a:pt x="952" y="3345"/>
                  </a:cubicBezTo>
                  <a:cubicBezTo>
                    <a:pt x="1035" y="3345"/>
                    <a:pt x="1117" y="3337"/>
                    <a:pt x="1191" y="3322"/>
                  </a:cubicBezTo>
                  <a:cubicBezTo>
                    <a:pt x="1406" y="3262"/>
                    <a:pt x="1584" y="3143"/>
                    <a:pt x="1727" y="3000"/>
                  </a:cubicBezTo>
                  <a:cubicBezTo>
                    <a:pt x="1894" y="2858"/>
                    <a:pt x="2037" y="2643"/>
                    <a:pt x="2144" y="2453"/>
                  </a:cubicBezTo>
                  <a:cubicBezTo>
                    <a:pt x="2263" y="2250"/>
                    <a:pt x="2334" y="2012"/>
                    <a:pt x="2382" y="1774"/>
                  </a:cubicBezTo>
                  <a:cubicBezTo>
                    <a:pt x="2406" y="1655"/>
                    <a:pt x="2406" y="1548"/>
                    <a:pt x="2430" y="1429"/>
                  </a:cubicBezTo>
                  <a:cubicBezTo>
                    <a:pt x="2430" y="1310"/>
                    <a:pt x="2406" y="1179"/>
                    <a:pt x="2394" y="1060"/>
                  </a:cubicBezTo>
                  <a:cubicBezTo>
                    <a:pt x="2382" y="953"/>
                    <a:pt x="2346" y="845"/>
                    <a:pt x="2310" y="738"/>
                  </a:cubicBezTo>
                  <a:cubicBezTo>
                    <a:pt x="2263" y="619"/>
                    <a:pt x="2203" y="536"/>
                    <a:pt x="2132" y="429"/>
                  </a:cubicBezTo>
                  <a:cubicBezTo>
                    <a:pt x="1977" y="238"/>
                    <a:pt x="1751" y="107"/>
                    <a:pt x="1513" y="12"/>
                  </a:cubicBezTo>
                  <a:cubicBezTo>
                    <a:pt x="1501" y="12"/>
                    <a:pt x="1489" y="0"/>
                    <a:pt x="145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3311;p83">
              <a:extLst>
                <a:ext uri="{FF2B5EF4-FFF2-40B4-BE49-F238E27FC236}">
                  <a16:creationId xmlns:a16="http://schemas.microsoft.com/office/drawing/2014/main" id="{B21D5800-3BE3-484E-B3C6-D471FF282ACE}"/>
                </a:ext>
              </a:extLst>
            </p:cNvPr>
            <p:cNvSpPr/>
            <p:nvPr/>
          </p:nvSpPr>
          <p:spPr>
            <a:xfrm>
              <a:off x="4997625" y="2888575"/>
              <a:ext cx="270600" cy="195375"/>
            </a:xfrm>
            <a:custGeom>
              <a:avLst/>
              <a:gdLst/>
              <a:ahLst/>
              <a:cxnLst/>
              <a:rect l="l" t="t" r="r" b="b"/>
              <a:pathLst>
                <a:path w="10824" h="7815" extrusionOk="0">
                  <a:moveTo>
                    <a:pt x="7194" y="1365"/>
                  </a:moveTo>
                  <a:cubicBezTo>
                    <a:pt x="7197" y="1370"/>
                    <a:pt x="7204" y="1370"/>
                    <a:pt x="7204" y="1370"/>
                  </a:cubicBezTo>
                  <a:cubicBezTo>
                    <a:pt x="7201" y="1368"/>
                    <a:pt x="7197" y="1366"/>
                    <a:pt x="7194" y="1365"/>
                  </a:cubicBezTo>
                  <a:close/>
                  <a:moveTo>
                    <a:pt x="7204" y="1382"/>
                  </a:moveTo>
                  <a:cubicBezTo>
                    <a:pt x="7204" y="1406"/>
                    <a:pt x="7216" y="1406"/>
                    <a:pt x="7216" y="1406"/>
                  </a:cubicBezTo>
                  <a:lnTo>
                    <a:pt x="7204" y="1382"/>
                  </a:lnTo>
                  <a:close/>
                  <a:moveTo>
                    <a:pt x="10478" y="2263"/>
                  </a:moveTo>
                  <a:cubicBezTo>
                    <a:pt x="10478" y="2263"/>
                    <a:pt x="10490" y="2275"/>
                    <a:pt x="10514" y="2275"/>
                  </a:cubicBezTo>
                  <a:cubicBezTo>
                    <a:pt x="10514" y="2263"/>
                    <a:pt x="10490" y="2263"/>
                    <a:pt x="10478" y="2263"/>
                  </a:cubicBezTo>
                  <a:close/>
                  <a:moveTo>
                    <a:pt x="715" y="2632"/>
                  </a:moveTo>
                  <a:cubicBezTo>
                    <a:pt x="715" y="2632"/>
                    <a:pt x="703" y="2632"/>
                    <a:pt x="715" y="2656"/>
                  </a:cubicBezTo>
                  <a:lnTo>
                    <a:pt x="715" y="2632"/>
                  </a:lnTo>
                  <a:close/>
                  <a:moveTo>
                    <a:pt x="6575" y="5062"/>
                  </a:moveTo>
                  <a:lnTo>
                    <a:pt x="6575" y="5062"/>
                  </a:lnTo>
                  <a:cubicBezTo>
                    <a:pt x="6561" y="5065"/>
                    <a:pt x="6559" y="5073"/>
                    <a:pt x="6549" y="5073"/>
                  </a:cubicBezTo>
                  <a:cubicBezTo>
                    <a:pt x="6556" y="5066"/>
                    <a:pt x="6567" y="5063"/>
                    <a:pt x="6575" y="5062"/>
                  </a:cubicBezTo>
                  <a:close/>
                  <a:moveTo>
                    <a:pt x="4537" y="1"/>
                  </a:moveTo>
                  <a:cubicBezTo>
                    <a:pt x="4240" y="1"/>
                    <a:pt x="3918" y="36"/>
                    <a:pt x="3609" y="96"/>
                  </a:cubicBezTo>
                  <a:cubicBezTo>
                    <a:pt x="3216" y="144"/>
                    <a:pt x="2835" y="275"/>
                    <a:pt x="2477" y="394"/>
                  </a:cubicBezTo>
                  <a:cubicBezTo>
                    <a:pt x="2096" y="525"/>
                    <a:pt x="1739" y="703"/>
                    <a:pt x="1418" y="906"/>
                  </a:cubicBezTo>
                  <a:cubicBezTo>
                    <a:pt x="1108" y="1120"/>
                    <a:pt x="834" y="1358"/>
                    <a:pt x="596" y="1656"/>
                  </a:cubicBezTo>
                  <a:cubicBezTo>
                    <a:pt x="370" y="1953"/>
                    <a:pt x="227" y="2311"/>
                    <a:pt x="168" y="2680"/>
                  </a:cubicBezTo>
                  <a:cubicBezTo>
                    <a:pt x="132" y="2822"/>
                    <a:pt x="275" y="2942"/>
                    <a:pt x="406" y="2965"/>
                  </a:cubicBezTo>
                  <a:cubicBezTo>
                    <a:pt x="413" y="2966"/>
                    <a:pt x="420" y="2966"/>
                    <a:pt x="427" y="2966"/>
                  </a:cubicBezTo>
                  <a:cubicBezTo>
                    <a:pt x="561" y="2966"/>
                    <a:pt x="669" y="2863"/>
                    <a:pt x="692" y="2727"/>
                  </a:cubicBezTo>
                  <a:cubicBezTo>
                    <a:pt x="692" y="2680"/>
                    <a:pt x="703" y="2644"/>
                    <a:pt x="703" y="2608"/>
                  </a:cubicBezTo>
                  <a:cubicBezTo>
                    <a:pt x="727" y="2489"/>
                    <a:pt x="775" y="2346"/>
                    <a:pt x="834" y="2251"/>
                  </a:cubicBezTo>
                  <a:cubicBezTo>
                    <a:pt x="841" y="2239"/>
                    <a:pt x="848" y="2227"/>
                    <a:pt x="855" y="2215"/>
                  </a:cubicBezTo>
                  <a:lnTo>
                    <a:pt x="855" y="2215"/>
                  </a:lnTo>
                  <a:cubicBezTo>
                    <a:pt x="870" y="2215"/>
                    <a:pt x="870" y="2214"/>
                    <a:pt x="870" y="2203"/>
                  </a:cubicBezTo>
                  <a:lnTo>
                    <a:pt x="870" y="2203"/>
                  </a:lnTo>
                  <a:cubicBezTo>
                    <a:pt x="870" y="2204"/>
                    <a:pt x="870" y="2212"/>
                    <a:pt x="856" y="2215"/>
                  </a:cubicBezTo>
                  <a:lnTo>
                    <a:pt x="856" y="2215"/>
                  </a:lnTo>
                  <a:cubicBezTo>
                    <a:pt x="944" y="2065"/>
                    <a:pt x="1034" y="1944"/>
                    <a:pt x="1144" y="1822"/>
                  </a:cubicBezTo>
                  <a:cubicBezTo>
                    <a:pt x="1323" y="1632"/>
                    <a:pt x="1525" y="1477"/>
                    <a:pt x="1727" y="1334"/>
                  </a:cubicBezTo>
                  <a:cubicBezTo>
                    <a:pt x="2085" y="1132"/>
                    <a:pt x="2454" y="965"/>
                    <a:pt x="2858" y="834"/>
                  </a:cubicBezTo>
                  <a:cubicBezTo>
                    <a:pt x="3347" y="691"/>
                    <a:pt x="3859" y="596"/>
                    <a:pt x="4382" y="572"/>
                  </a:cubicBezTo>
                  <a:lnTo>
                    <a:pt x="4359" y="572"/>
                  </a:lnTo>
                  <a:cubicBezTo>
                    <a:pt x="4426" y="568"/>
                    <a:pt x="4493" y="566"/>
                    <a:pt x="4560" y="566"/>
                  </a:cubicBezTo>
                  <a:cubicBezTo>
                    <a:pt x="4870" y="566"/>
                    <a:pt x="5174" y="609"/>
                    <a:pt x="5478" y="667"/>
                  </a:cubicBezTo>
                  <a:cubicBezTo>
                    <a:pt x="6081" y="821"/>
                    <a:pt x="6649" y="1081"/>
                    <a:pt x="7194" y="1365"/>
                  </a:cubicBezTo>
                  <a:lnTo>
                    <a:pt x="7194" y="1365"/>
                  </a:lnTo>
                  <a:cubicBezTo>
                    <a:pt x="7193" y="1363"/>
                    <a:pt x="7192" y="1361"/>
                    <a:pt x="7192" y="1358"/>
                  </a:cubicBezTo>
                  <a:lnTo>
                    <a:pt x="7192" y="1358"/>
                  </a:lnTo>
                  <a:lnTo>
                    <a:pt x="8704" y="2203"/>
                  </a:lnTo>
                  <a:cubicBezTo>
                    <a:pt x="8966" y="2334"/>
                    <a:pt x="9228" y="2477"/>
                    <a:pt x="9502" y="2596"/>
                  </a:cubicBezTo>
                  <a:cubicBezTo>
                    <a:pt x="9562" y="2620"/>
                    <a:pt x="9621" y="2632"/>
                    <a:pt x="9681" y="2668"/>
                  </a:cubicBezTo>
                  <a:cubicBezTo>
                    <a:pt x="9204" y="2953"/>
                    <a:pt x="8752" y="3287"/>
                    <a:pt x="8335" y="3644"/>
                  </a:cubicBezTo>
                  <a:cubicBezTo>
                    <a:pt x="7776" y="4120"/>
                    <a:pt x="7240" y="4632"/>
                    <a:pt x="6621" y="5013"/>
                  </a:cubicBezTo>
                  <a:cubicBezTo>
                    <a:pt x="6252" y="5239"/>
                    <a:pt x="5871" y="5418"/>
                    <a:pt x="5466" y="5549"/>
                  </a:cubicBezTo>
                  <a:cubicBezTo>
                    <a:pt x="5121" y="5656"/>
                    <a:pt x="4763" y="5704"/>
                    <a:pt x="4418" y="5728"/>
                  </a:cubicBezTo>
                  <a:cubicBezTo>
                    <a:pt x="4323" y="5751"/>
                    <a:pt x="4228" y="5823"/>
                    <a:pt x="4204" y="5930"/>
                  </a:cubicBezTo>
                  <a:cubicBezTo>
                    <a:pt x="4156" y="6061"/>
                    <a:pt x="4204" y="6192"/>
                    <a:pt x="4299" y="6263"/>
                  </a:cubicBezTo>
                  <a:cubicBezTo>
                    <a:pt x="4382" y="6323"/>
                    <a:pt x="4466" y="6371"/>
                    <a:pt x="4561" y="6418"/>
                  </a:cubicBezTo>
                  <a:cubicBezTo>
                    <a:pt x="4692" y="6490"/>
                    <a:pt x="4835" y="6549"/>
                    <a:pt x="4978" y="6609"/>
                  </a:cubicBezTo>
                  <a:cubicBezTo>
                    <a:pt x="5192" y="6716"/>
                    <a:pt x="5430" y="6799"/>
                    <a:pt x="5645" y="6906"/>
                  </a:cubicBezTo>
                  <a:cubicBezTo>
                    <a:pt x="5585" y="6942"/>
                    <a:pt x="5514" y="6966"/>
                    <a:pt x="5430" y="7002"/>
                  </a:cubicBezTo>
                  <a:cubicBezTo>
                    <a:pt x="5097" y="7097"/>
                    <a:pt x="4740" y="7133"/>
                    <a:pt x="4382" y="7144"/>
                  </a:cubicBezTo>
                  <a:cubicBezTo>
                    <a:pt x="4061" y="7144"/>
                    <a:pt x="3763" y="7121"/>
                    <a:pt x="3466" y="7061"/>
                  </a:cubicBezTo>
                  <a:cubicBezTo>
                    <a:pt x="3144" y="6966"/>
                    <a:pt x="2835" y="6847"/>
                    <a:pt x="2537" y="6704"/>
                  </a:cubicBezTo>
                  <a:cubicBezTo>
                    <a:pt x="2192" y="6502"/>
                    <a:pt x="1858" y="6263"/>
                    <a:pt x="1561" y="6001"/>
                  </a:cubicBezTo>
                  <a:cubicBezTo>
                    <a:pt x="1227" y="5668"/>
                    <a:pt x="906" y="5299"/>
                    <a:pt x="608" y="4930"/>
                  </a:cubicBezTo>
                  <a:cubicBezTo>
                    <a:pt x="542" y="4844"/>
                    <a:pt x="451" y="4802"/>
                    <a:pt x="356" y="4802"/>
                  </a:cubicBezTo>
                  <a:cubicBezTo>
                    <a:pt x="279" y="4802"/>
                    <a:pt x="201" y="4829"/>
                    <a:pt x="132" y="4882"/>
                  </a:cubicBezTo>
                  <a:cubicBezTo>
                    <a:pt x="72" y="4942"/>
                    <a:pt x="37" y="5013"/>
                    <a:pt x="13" y="5108"/>
                  </a:cubicBezTo>
                  <a:cubicBezTo>
                    <a:pt x="1" y="5192"/>
                    <a:pt x="49" y="5287"/>
                    <a:pt x="96" y="5359"/>
                  </a:cubicBezTo>
                  <a:cubicBezTo>
                    <a:pt x="394" y="5775"/>
                    <a:pt x="727" y="6168"/>
                    <a:pt x="1108" y="6502"/>
                  </a:cubicBezTo>
                  <a:cubicBezTo>
                    <a:pt x="1287" y="6668"/>
                    <a:pt x="1465" y="6823"/>
                    <a:pt x="1644" y="6954"/>
                  </a:cubicBezTo>
                  <a:cubicBezTo>
                    <a:pt x="1846" y="7097"/>
                    <a:pt x="2073" y="7240"/>
                    <a:pt x="2311" y="7359"/>
                  </a:cubicBezTo>
                  <a:cubicBezTo>
                    <a:pt x="2751" y="7597"/>
                    <a:pt x="3251" y="7728"/>
                    <a:pt x="3751" y="7787"/>
                  </a:cubicBezTo>
                  <a:cubicBezTo>
                    <a:pt x="3894" y="7806"/>
                    <a:pt x="4039" y="7814"/>
                    <a:pt x="4184" y="7814"/>
                  </a:cubicBezTo>
                  <a:cubicBezTo>
                    <a:pt x="4402" y="7814"/>
                    <a:pt x="4621" y="7797"/>
                    <a:pt x="4835" y="7775"/>
                  </a:cubicBezTo>
                  <a:cubicBezTo>
                    <a:pt x="5002" y="7752"/>
                    <a:pt x="5180" y="7728"/>
                    <a:pt x="5347" y="7680"/>
                  </a:cubicBezTo>
                  <a:cubicBezTo>
                    <a:pt x="5525" y="7633"/>
                    <a:pt x="5704" y="7573"/>
                    <a:pt x="5871" y="7502"/>
                  </a:cubicBezTo>
                  <a:cubicBezTo>
                    <a:pt x="6002" y="7430"/>
                    <a:pt x="6121" y="7335"/>
                    <a:pt x="6204" y="7216"/>
                  </a:cubicBezTo>
                  <a:cubicBezTo>
                    <a:pt x="6311" y="7085"/>
                    <a:pt x="6347" y="6859"/>
                    <a:pt x="6287" y="6704"/>
                  </a:cubicBezTo>
                  <a:cubicBezTo>
                    <a:pt x="6240" y="6597"/>
                    <a:pt x="6145" y="6537"/>
                    <a:pt x="6061" y="6490"/>
                  </a:cubicBezTo>
                  <a:cubicBezTo>
                    <a:pt x="5906" y="6418"/>
                    <a:pt x="5764" y="6347"/>
                    <a:pt x="5609" y="6287"/>
                  </a:cubicBezTo>
                  <a:cubicBezTo>
                    <a:pt x="5549" y="6251"/>
                    <a:pt x="5478" y="6228"/>
                    <a:pt x="5418" y="6192"/>
                  </a:cubicBezTo>
                  <a:cubicBezTo>
                    <a:pt x="5668" y="6132"/>
                    <a:pt x="5930" y="6061"/>
                    <a:pt x="6168" y="5954"/>
                  </a:cubicBezTo>
                  <a:cubicBezTo>
                    <a:pt x="6645" y="5763"/>
                    <a:pt x="7073" y="5478"/>
                    <a:pt x="7478" y="5180"/>
                  </a:cubicBezTo>
                  <a:cubicBezTo>
                    <a:pt x="7871" y="4882"/>
                    <a:pt x="8252" y="4561"/>
                    <a:pt x="8621" y="4227"/>
                  </a:cubicBezTo>
                  <a:cubicBezTo>
                    <a:pt x="8990" y="3906"/>
                    <a:pt x="9383" y="3608"/>
                    <a:pt x="9800" y="3334"/>
                  </a:cubicBezTo>
                  <a:cubicBezTo>
                    <a:pt x="10062" y="3168"/>
                    <a:pt x="10336" y="3025"/>
                    <a:pt x="10609" y="2894"/>
                  </a:cubicBezTo>
                  <a:cubicBezTo>
                    <a:pt x="10752" y="2834"/>
                    <a:pt x="10824" y="2680"/>
                    <a:pt x="10788" y="2549"/>
                  </a:cubicBezTo>
                  <a:cubicBezTo>
                    <a:pt x="10776" y="2489"/>
                    <a:pt x="10764" y="2441"/>
                    <a:pt x="10717" y="2394"/>
                  </a:cubicBezTo>
                  <a:cubicBezTo>
                    <a:pt x="10657" y="2322"/>
                    <a:pt x="10586" y="2311"/>
                    <a:pt x="10514" y="2275"/>
                  </a:cubicBezTo>
                  <a:lnTo>
                    <a:pt x="10490" y="2275"/>
                  </a:lnTo>
                  <a:cubicBezTo>
                    <a:pt x="9836" y="2120"/>
                    <a:pt x="9228" y="1822"/>
                    <a:pt x="8633" y="1501"/>
                  </a:cubicBezTo>
                  <a:lnTo>
                    <a:pt x="8633" y="1501"/>
                  </a:lnTo>
                  <a:cubicBezTo>
                    <a:pt x="8663" y="1521"/>
                    <a:pt x="8676" y="1532"/>
                    <a:pt x="8693" y="1543"/>
                  </a:cubicBezTo>
                  <a:lnTo>
                    <a:pt x="8693" y="1543"/>
                  </a:lnTo>
                  <a:cubicBezTo>
                    <a:pt x="7840" y="1080"/>
                    <a:pt x="7010" y="571"/>
                    <a:pt x="6073" y="251"/>
                  </a:cubicBezTo>
                  <a:cubicBezTo>
                    <a:pt x="5633" y="108"/>
                    <a:pt x="5156" y="13"/>
                    <a:pt x="468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3312;p83">
              <a:extLst>
                <a:ext uri="{FF2B5EF4-FFF2-40B4-BE49-F238E27FC236}">
                  <a16:creationId xmlns:a16="http://schemas.microsoft.com/office/drawing/2014/main" id="{FBE342BB-28D9-438F-9CAF-6D39AA2D22E5}"/>
                </a:ext>
              </a:extLst>
            </p:cNvPr>
            <p:cNvSpPr/>
            <p:nvPr/>
          </p:nvSpPr>
          <p:spPr>
            <a:xfrm>
              <a:off x="3664425" y="2815950"/>
              <a:ext cx="96475" cy="93325"/>
            </a:xfrm>
            <a:custGeom>
              <a:avLst/>
              <a:gdLst/>
              <a:ahLst/>
              <a:cxnLst/>
              <a:rect l="l" t="t" r="r" b="b"/>
              <a:pathLst>
                <a:path w="3859" h="3733" extrusionOk="0">
                  <a:moveTo>
                    <a:pt x="1489" y="1"/>
                  </a:moveTo>
                  <a:cubicBezTo>
                    <a:pt x="1430" y="1"/>
                    <a:pt x="1394" y="24"/>
                    <a:pt x="1346" y="48"/>
                  </a:cubicBezTo>
                  <a:cubicBezTo>
                    <a:pt x="1013" y="322"/>
                    <a:pt x="703" y="632"/>
                    <a:pt x="453" y="989"/>
                  </a:cubicBezTo>
                  <a:cubicBezTo>
                    <a:pt x="358" y="1120"/>
                    <a:pt x="275" y="1263"/>
                    <a:pt x="215" y="1429"/>
                  </a:cubicBezTo>
                  <a:cubicBezTo>
                    <a:pt x="144" y="1584"/>
                    <a:pt x="96" y="1751"/>
                    <a:pt x="60" y="1906"/>
                  </a:cubicBezTo>
                  <a:cubicBezTo>
                    <a:pt x="1" y="2168"/>
                    <a:pt x="25" y="2441"/>
                    <a:pt x="84" y="2715"/>
                  </a:cubicBezTo>
                  <a:cubicBezTo>
                    <a:pt x="156" y="2977"/>
                    <a:pt x="287" y="3203"/>
                    <a:pt x="501" y="3394"/>
                  </a:cubicBezTo>
                  <a:cubicBezTo>
                    <a:pt x="584" y="3477"/>
                    <a:pt x="680" y="3537"/>
                    <a:pt x="775" y="3596"/>
                  </a:cubicBezTo>
                  <a:cubicBezTo>
                    <a:pt x="894" y="3644"/>
                    <a:pt x="1013" y="3680"/>
                    <a:pt x="1144" y="3703"/>
                  </a:cubicBezTo>
                  <a:cubicBezTo>
                    <a:pt x="1237" y="3723"/>
                    <a:pt x="1333" y="3732"/>
                    <a:pt x="1429" y="3732"/>
                  </a:cubicBezTo>
                  <a:cubicBezTo>
                    <a:pt x="1628" y="3732"/>
                    <a:pt x="1828" y="3692"/>
                    <a:pt x="2013" y="3620"/>
                  </a:cubicBezTo>
                  <a:cubicBezTo>
                    <a:pt x="2144" y="3572"/>
                    <a:pt x="2275" y="3501"/>
                    <a:pt x="2418" y="3430"/>
                  </a:cubicBezTo>
                  <a:cubicBezTo>
                    <a:pt x="2585" y="3322"/>
                    <a:pt x="2739" y="3203"/>
                    <a:pt x="2894" y="3084"/>
                  </a:cubicBezTo>
                  <a:cubicBezTo>
                    <a:pt x="3263" y="2751"/>
                    <a:pt x="3549" y="2358"/>
                    <a:pt x="3799" y="1941"/>
                  </a:cubicBezTo>
                  <a:cubicBezTo>
                    <a:pt x="3835" y="1882"/>
                    <a:pt x="3858" y="1822"/>
                    <a:pt x="3847" y="1751"/>
                  </a:cubicBezTo>
                  <a:cubicBezTo>
                    <a:pt x="3823" y="1667"/>
                    <a:pt x="3799" y="1608"/>
                    <a:pt x="3739" y="1560"/>
                  </a:cubicBezTo>
                  <a:cubicBezTo>
                    <a:pt x="3698" y="1533"/>
                    <a:pt x="3647" y="1519"/>
                    <a:pt x="3594" y="1519"/>
                  </a:cubicBezTo>
                  <a:cubicBezTo>
                    <a:pt x="3511" y="1519"/>
                    <a:pt x="3426" y="1554"/>
                    <a:pt x="3382" y="1620"/>
                  </a:cubicBezTo>
                  <a:cubicBezTo>
                    <a:pt x="3204" y="1941"/>
                    <a:pt x="2989" y="2215"/>
                    <a:pt x="2751" y="2489"/>
                  </a:cubicBezTo>
                  <a:lnTo>
                    <a:pt x="2799" y="2441"/>
                  </a:lnTo>
                  <a:lnTo>
                    <a:pt x="2799" y="2441"/>
                  </a:lnTo>
                  <a:cubicBezTo>
                    <a:pt x="2620" y="2643"/>
                    <a:pt x="2420" y="2813"/>
                    <a:pt x="2199" y="2951"/>
                  </a:cubicBezTo>
                  <a:lnTo>
                    <a:pt x="2199" y="2951"/>
                  </a:lnTo>
                  <a:lnTo>
                    <a:pt x="2192" y="2953"/>
                  </a:lnTo>
                  <a:cubicBezTo>
                    <a:pt x="2193" y="2953"/>
                    <a:pt x="2194" y="2953"/>
                    <a:pt x="2195" y="2953"/>
                  </a:cubicBezTo>
                  <a:lnTo>
                    <a:pt x="2195" y="2953"/>
                  </a:lnTo>
                  <a:cubicBezTo>
                    <a:pt x="2182" y="2961"/>
                    <a:pt x="2169" y="2969"/>
                    <a:pt x="2156" y="2977"/>
                  </a:cubicBezTo>
                  <a:cubicBezTo>
                    <a:pt x="2025" y="3049"/>
                    <a:pt x="1894" y="3108"/>
                    <a:pt x="1763" y="3156"/>
                  </a:cubicBezTo>
                  <a:cubicBezTo>
                    <a:pt x="1656" y="3191"/>
                    <a:pt x="1549" y="3203"/>
                    <a:pt x="1442" y="3203"/>
                  </a:cubicBezTo>
                  <a:cubicBezTo>
                    <a:pt x="1358" y="3203"/>
                    <a:pt x="1263" y="3191"/>
                    <a:pt x="1180" y="3168"/>
                  </a:cubicBezTo>
                  <a:cubicBezTo>
                    <a:pt x="1108" y="3156"/>
                    <a:pt x="1025" y="3132"/>
                    <a:pt x="965" y="3096"/>
                  </a:cubicBezTo>
                  <a:cubicBezTo>
                    <a:pt x="906" y="3049"/>
                    <a:pt x="846" y="3025"/>
                    <a:pt x="787" y="2965"/>
                  </a:cubicBezTo>
                  <a:cubicBezTo>
                    <a:pt x="751" y="2918"/>
                    <a:pt x="703" y="2858"/>
                    <a:pt x="656" y="2799"/>
                  </a:cubicBezTo>
                  <a:cubicBezTo>
                    <a:pt x="608" y="2727"/>
                    <a:pt x="584" y="2656"/>
                    <a:pt x="549" y="2560"/>
                  </a:cubicBezTo>
                  <a:cubicBezTo>
                    <a:pt x="525" y="2477"/>
                    <a:pt x="513" y="2370"/>
                    <a:pt x="513" y="2275"/>
                  </a:cubicBezTo>
                  <a:cubicBezTo>
                    <a:pt x="513" y="2144"/>
                    <a:pt x="525" y="2025"/>
                    <a:pt x="549" y="1894"/>
                  </a:cubicBezTo>
                  <a:cubicBezTo>
                    <a:pt x="596" y="1715"/>
                    <a:pt x="668" y="1548"/>
                    <a:pt x="751" y="1406"/>
                  </a:cubicBezTo>
                  <a:cubicBezTo>
                    <a:pt x="870" y="1179"/>
                    <a:pt x="1013" y="989"/>
                    <a:pt x="1191" y="810"/>
                  </a:cubicBezTo>
                  <a:cubicBezTo>
                    <a:pt x="1322" y="655"/>
                    <a:pt x="1477" y="524"/>
                    <a:pt x="1644" y="393"/>
                  </a:cubicBezTo>
                  <a:cubicBezTo>
                    <a:pt x="1727" y="322"/>
                    <a:pt x="1739" y="167"/>
                    <a:pt x="1668" y="72"/>
                  </a:cubicBezTo>
                  <a:cubicBezTo>
                    <a:pt x="1620" y="24"/>
                    <a:pt x="1561" y="1"/>
                    <a:pt x="148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3313;p83">
              <a:extLst>
                <a:ext uri="{FF2B5EF4-FFF2-40B4-BE49-F238E27FC236}">
                  <a16:creationId xmlns:a16="http://schemas.microsoft.com/office/drawing/2014/main" id="{B82E388D-6389-4D44-962A-F8DB52240DA9}"/>
                </a:ext>
              </a:extLst>
            </p:cNvPr>
            <p:cNvSpPr/>
            <p:nvPr/>
          </p:nvSpPr>
          <p:spPr>
            <a:xfrm>
              <a:off x="3717425" y="2876375"/>
              <a:ext cx="71150" cy="27775"/>
            </a:xfrm>
            <a:custGeom>
              <a:avLst/>
              <a:gdLst/>
              <a:ahLst/>
              <a:cxnLst/>
              <a:rect l="l" t="t" r="r" b="b"/>
              <a:pathLst>
                <a:path w="2846" h="1111" extrusionOk="0">
                  <a:moveTo>
                    <a:pt x="1512" y="441"/>
                  </a:moveTo>
                  <a:cubicBezTo>
                    <a:pt x="1500" y="441"/>
                    <a:pt x="1488" y="465"/>
                    <a:pt x="1477" y="465"/>
                  </a:cubicBezTo>
                  <a:cubicBezTo>
                    <a:pt x="1488" y="465"/>
                    <a:pt x="1500" y="465"/>
                    <a:pt x="1512" y="441"/>
                  </a:cubicBezTo>
                  <a:close/>
                  <a:moveTo>
                    <a:pt x="2572" y="1"/>
                  </a:moveTo>
                  <a:cubicBezTo>
                    <a:pt x="2524" y="1"/>
                    <a:pt x="2500" y="12"/>
                    <a:pt x="2465" y="24"/>
                  </a:cubicBezTo>
                  <a:cubicBezTo>
                    <a:pt x="2322" y="108"/>
                    <a:pt x="2167" y="191"/>
                    <a:pt x="2024" y="262"/>
                  </a:cubicBezTo>
                  <a:cubicBezTo>
                    <a:pt x="1869" y="346"/>
                    <a:pt x="1715" y="405"/>
                    <a:pt x="1548" y="465"/>
                  </a:cubicBezTo>
                  <a:cubicBezTo>
                    <a:pt x="1298" y="536"/>
                    <a:pt x="1036" y="560"/>
                    <a:pt x="786" y="584"/>
                  </a:cubicBezTo>
                  <a:cubicBezTo>
                    <a:pt x="619" y="584"/>
                    <a:pt x="465" y="560"/>
                    <a:pt x="310" y="536"/>
                  </a:cubicBezTo>
                  <a:cubicBezTo>
                    <a:pt x="295" y="533"/>
                    <a:pt x="279" y="531"/>
                    <a:pt x="264" y="531"/>
                  </a:cubicBezTo>
                  <a:cubicBezTo>
                    <a:pt x="138" y="531"/>
                    <a:pt x="23" y="657"/>
                    <a:pt x="12" y="774"/>
                  </a:cubicBezTo>
                  <a:cubicBezTo>
                    <a:pt x="0" y="917"/>
                    <a:pt x="107" y="1036"/>
                    <a:pt x="250" y="1072"/>
                  </a:cubicBezTo>
                  <a:cubicBezTo>
                    <a:pt x="417" y="1098"/>
                    <a:pt x="586" y="1110"/>
                    <a:pt x="756" y="1110"/>
                  </a:cubicBezTo>
                  <a:cubicBezTo>
                    <a:pt x="1460" y="1110"/>
                    <a:pt x="2170" y="890"/>
                    <a:pt x="2727" y="429"/>
                  </a:cubicBezTo>
                  <a:cubicBezTo>
                    <a:pt x="2810" y="370"/>
                    <a:pt x="2846" y="251"/>
                    <a:pt x="2798" y="143"/>
                  </a:cubicBezTo>
                  <a:cubicBezTo>
                    <a:pt x="2751" y="60"/>
                    <a:pt x="2667" y="1"/>
                    <a:pt x="25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3314;p83">
              <a:extLst>
                <a:ext uri="{FF2B5EF4-FFF2-40B4-BE49-F238E27FC236}">
                  <a16:creationId xmlns:a16="http://schemas.microsoft.com/office/drawing/2014/main" id="{0C4A4F7F-35C9-4CCF-8E81-7518C850DB8B}"/>
                </a:ext>
              </a:extLst>
            </p:cNvPr>
            <p:cNvSpPr/>
            <p:nvPr/>
          </p:nvSpPr>
          <p:spPr>
            <a:xfrm>
              <a:off x="3561150" y="2849000"/>
              <a:ext cx="119375" cy="65500"/>
            </a:xfrm>
            <a:custGeom>
              <a:avLst/>
              <a:gdLst/>
              <a:ahLst/>
              <a:cxnLst/>
              <a:rect l="l" t="t" r="r" b="b"/>
              <a:pathLst>
                <a:path w="4775" h="2620" extrusionOk="0">
                  <a:moveTo>
                    <a:pt x="4060" y="1727"/>
                  </a:moveTo>
                  <a:cubicBezTo>
                    <a:pt x="4058" y="1727"/>
                    <a:pt x="4057" y="1727"/>
                    <a:pt x="4055" y="1728"/>
                  </a:cubicBezTo>
                  <a:lnTo>
                    <a:pt x="4055" y="1728"/>
                  </a:lnTo>
                  <a:cubicBezTo>
                    <a:pt x="4057" y="1728"/>
                    <a:pt x="4059" y="1727"/>
                    <a:pt x="4060" y="1727"/>
                  </a:cubicBezTo>
                  <a:close/>
                  <a:moveTo>
                    <a:pt x="3060" y="0"/>
                  </a:moveTo>
                  <a:cubicBezTo>
                    <a:pt x="2822" y="12"/>
                    <a:pt x="2584" y="24"/>
                    <a:pt x="2370" y="36"/>
                  </a:cubicBezTo>
                  <a:cubicBezTo>
                    <a:pt x="1965" y="72"/>
                    <a:pt x="1560" y="131"/>
                    <a:pt x="1191" y="226"/>
                  </a:cubicBezTo>
                  <a:cubicBezTo>
                    <a:pt x="858" y="334"/>
                    <a:pt x="536" y="465"/>
                    <a:pt x="298" y="715"/>
                  </a:cubicBezTo>
                  <a:cubicBezTo>
                    <a:pt x="191" y="822"/>
                    <a:pt x="108" y="953"/>
                    <a:pt x="60" y="1107"/>
                  </a:cubicBezTo>
                  <a:cubicBezTo>
                    <a:pt x="0" y="1274"/>
                    <a:pt x="0" y="1453"/>
                    <a:pt x="24" y="1608"/>
                  </a:cubicBezTo>
                  <a:cubicBezTo>
                    <a:pt x="84" y="1953"/>
                    <a:pt x="310" y="2239"/>
                    <a:pt x="596" y="2405"/>
                  </a:cubicBezTo>
                  <a:cubicBezTo>
                    <a:pt x="917" y="2584"/>
                    <a:pt x="1298" y="2620"/>
                    <a:pt x="1667" y="2620"/>
                  </a:cubicBezTo>
                  <a:cubicBezTo>
                    <a:pt x="2084" y="2620"/>
                    <a:pt x="2513" y="2560"/>
                    <a:pt x="2929" y="2477"/>
                  </a:cubicBezTo>
                  <a:cubicBezTo>
                    <a:pt x="3275" y="2405"/>
                    <a:pt x="3620" y="2298"/>
                    <a:pt x="3941" y="2191"/>
                  </a:cubicBezTo>
                  <a:cubicBezTo>
                    <a:pt x="4179" y="2108"/>
                    <a:pt x="4418" y="2012"/>
                    <a:pt x="4644" y="1893"/>
                  </a:cubicBezTo>
                  <a:cubicBezTo>
                    <a:pt x="4727" y="1846"/>
                    <a:pt x="4775" y="1727"/>
                    <a:pt x="4727" y="1643"/>
                  </a:cubicBezTo>
                  <a:cubicBezTo>
                    <a:pt x="4701" y="1572"/>
                    <a:pt x="4628" y="1534"/>
                    <a:pt x="4553" y="1534"/>
                  </a:cubicBezTo>
                  <a:cubicBezTo>
                    <a:pt x="4527" y="1534"/>
                    <a:pt x="4501" y="1539"/>
                    <a:pt x="4477" y="1548"/>
                  </a:cubicBezTo>
                  <a:cubicBezTo>
                    <a:pt x="4346" y="1631"/>
                    <a:pt x="4215" y="1667"/>
                    <a:pt x="4072" y="1727"/>
                  </a:cubicBezTo>
                  <a:cubicBezTo>
                    <a:pt x="4060" y="1727"/>
                    <a:pt x="4049" y="1750"/>
                    <a:pt x="4037" y="1750"/>
                  </a:cubicBezTo>
                  <a:cubicBezTo>
                    <a:pt x="4047" y="1750"/>
                    <a:pt x="4048" y="1734"/>
                    <a:pt x="4055" y="1728"/>
                  </a:cubicBezTo>
                  <a:lnTo>
                    <a:pt x="4055" y="1728"/>
                  </a:lnTo>
                  <a:cubicBezTo>
                    <a:pt x="3414" y="1954"/>
                    <a:pt x="2749" y="2108"/>
                    <a:pt x="2084" y="2167"/>
                  </a:cubicBezTo>
                  <a:cubicBezTo>
                    <a:pt x="1989" y="2171"/>
                    <a:pt x="1896" y="2174"/>
                    <a:pt x="1804" y="2174"/>
                  </a:cubicBezTo>
                  <a:cubicBezTo>
                    <a:pt x="1621" y="2174"/>
                    <a:pt x="1441" y="2163"/>
                    <a:pt x="1251" y="2131"/>
                  </a:cubicBezTo>
                  <a:cubicBezTo>
                    <a:pt x="1120" y="2108"/>
                    <a:pt x="1001" y="2072"/>
                    <a:pt x="881" y="2012"/>
                  </a:cubicBezTo>
                  <a:cubicBezTo>
                    <a:pt x="822" y="1989"/>
                    <a:pt x="762" y="1941"/>
                    <a:pt x="715" y="1905"/>
                  </a:cubicBezTo>
                  <a:cubicBezTo>
                    <a:pt x="667" y="1881"/>
                    <a:pt x="643" y="1834"/>
                    <a:pt x="608" y="1786"/>
                  </a:cubicBezTo>
                  <a:cubicBezTo>
                    <a:pt x="572" y="1750"/>
                    <a:pt x="560" y="1703"/>
                    <a:pt x="548" y="1655"/>
                  </a:cubicBezTo>
                  <a:cubicBezTo>
                    <a:pt x="536" y="1596"/>
                    <a:pt x="512" y="1548"/>
                    <a:pt x="512" y="1488"/>
                  </a:cubicBezTo>
                  <a:lnTo>
                    <a:pt x="512" y="1357"/>
                  </a:lnTo>
                  <a:cubicBezTo>
                    <a:pt x="536" y="1310"/>
                    <a:pt x="548" y="1274"/>
                    <a:pt x="560" y="1238"/>
                  </a:cubicBezTo>
                  <a:cubicBezTo>
                    <a:pt x="572" y="1215"/>
                    <a:pt x="608" y="1167"/>
                    <a:pt x="631" y="1131"/>
                  </a:cubicBezTo>
                  <a:cubicBezTo>
                    <a:pt x="679" y="1096"/>
                    <a:pt x="739" y="1048"/>
                    <a:pt x="786" y="1000"/>
                  </a:cubicBezTo>
                  <a:cubicBezTo>
                    <a:pt x="905" y="929"/>
                    <a:pt x="1036" y="869"/>
                    <a:pt x="1167" y="810"/>
                  </a:cubicBezTo>
                  <a:cubicBezTo>
                    <a:pt x="1572" y="679"/>
                    <a:pt x="2001" y="619"/>
                    <a:pt x="2417" y="584"/>
                  </a:cubicBezTo>
                  <a:lnTo>
                    <a:pt x="2346" y="584"/>
                  </a:lnTo>
                  <a:cubicBezTo>
                    <a:pt x="2548" y="570"/>
                    <a:pt x="2755" y="564"/>
                    <a:pt x="2960" y="564"/>
                  </a:cubicBezTo>
                  <a:cubicBezTo>
                    <a:pt x="3106" y="564"/>
                    <a:pt x="3251" y="567"/>
                    <a:pt x="3394" y="572"/>
                  </a:cubicBezTo>
                  <a:cubicBezTo>
                    <a:pt x="3644" y="584"/>
                    <a:pt x="3906" y="595"/>
                    <a:pt x="4168" y="643"/>
                  </a:cubicBezTo>
                  <a:cubicBezTo>
                    <a:pt x="4179" y="643"/>
                    <a:pt x="4203" y="655"/>
                    <a:pt x="4227" y="655"/>
                  </a:cubicBezTo>
                  <a:cubicBezTo>
                    <a:pt x="4259" y="666"/>
                    <a:pt x="4291" y="672"/>
                    <a:pt x="4322" y="672"/>
                  </a:cubicBezTo>
                  <a:cubicBezTo>
                    <a:pt x="4360" y="672"/>
                    <a:pt x="4397" y="663"/>
                    <a:pt x="4430" y="643"/>
                  </a:cubicBezTo>
                  <a:cubicBezTo>
                    <a:pt x="4489" y="619"/>
                    <a:pt x="4549" y="560"/>
                    <a:pt x="4560" y="476"/>
                  </a:cubicBezTo>
                  <a:cubicBezTo>
                    <a:pt x="4608" y="345"/>
                    <a:pt x="4537" y="167"/>
                    <a:pt x="4406" y="143"/>
                  </a:cubicBezTo>
                  <a:cubicBezTo>
                    <a:pt x="4132" y="60"/>
                    <a:pt x="3834" y="36"/>
                    <a:pt x="3548" y="24"/>
                  </a:cubicBezTo>
                  <a:cubicBezTo>
                    <a:pt x="3394" y="0"/>
                    <a:pt x="3227" y="0"/>
                    <a:pt x="306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3315;p83">
              <a:extLst>
                <a:ext uri="{FF2B5EF4-FFF2-40B4-BE49-F238E27FC236}">
                  <a16:creationId xmlns:a16="http://schemas.microsoft.com/office/drawing/2014/main" id="{9D5C6D48-2D94-4BF8-8E84-6F45321EE127}"/>
                </a:ext>
              </a:extLst>
            </p:cNvPr>
            <p:cNvSpPr/>
            <p:nvPr/>
          </p:nvSpPr>
          <p:spPr>
            <a:xfrm>
              <a:off x="3598650" y="2896025"/>
              <a:ext cx="126525" cy="37525"/>
            </a:xfrm>
            <a:custGeom>
              <a:avLst/>
              <a:gdLst/>
              <a:ahLst/>
              <a:cxnLst/>
              <a:rect l="l" t="t" r="r" b="b"/>
              <a:pathLst>
                <a:path w="5061" h="1501" extrusionOk="0">
                  <a:moveTo>
                    <a:pt x="3644" y="810"/>
                  </a:moveTo>
                  <a:cubicBezTo>
                    <a:pt x="3640" y="810"/>
                    <a:pt x="3637" y="811"/>
                    <a:pt x="3635" y="813"/>
                  </a:cubicBezTo>
                  <a:lnTo>
                    <a:pt x="3635" y="813"/>
                  </a:lnTo>
                  <a:cubicBezTo>
                    <a:pt x="3639" y="810"/>
                    <a:pt x="3644" y="810"/>
                    <a:pt x="3644" y="810"/>
                  </a:cubicBezTo>
                  <a:close/>
                  <a:moveTo>
                    <a:pt x="3635" y="813"/>
                  </a:moveTo>
                  <a:lnTo>
                    <a:pt x="3635" y="813"/>
                  </a:lnTo>
                  <a:cubicBezTo>
                    <a:pt x="3633" y="815"/>
                    <a:pt x="3632" y="818"/>
                    <a:pt x="3632" y="822"/>
                  </a:cubicBezTo>
                  <a:lnTo>
                    <a:pt x="3632" y="822"/>
                  </a:lnTo>
                  <a:cubicBezTo>
                    <a:pt x="3632" y="822"/>
                    <a:pt x="3632" y="817"/>
                    <a:pt x="3635" y="813"/>
                  </a:cubicBezTo>
                  <a:close/>
                  <a:moveTo>
                    <a:pt x="4811" y="0"/>
                  </a:moveTo>
                  <a:cubicBezTo>
                    <a:pt x="4715" y="12"/>
                    <a:pt x="4656" y="60"/>
                    <a:pt x="4620" y="119"/>
                  </a:cubicBezTo>
                  <a:cubicBezTo>
                    <a:pt x="4584" y="167"/>
                    <a:pt x="4561" y="191"/>
                    <a:pt x="4525" y="238"/>
                  </a:cubicBezTo>
                  <a:cubicBezTo>
                    <a:pt x="4406" y="358"/>
                    <a:pt x="4287" y="477"/>
                    <a:pt x="4144" y="572"/>
                  </a:cubicBezTo>
                  <a:cubicBezTo>
                    <a:pt x="3977" y="667"/>
                    <a:pt x="3799" y="762"/>
                    <a:pt x="3608" y="834"/>
                  </a:cubicBezTo>
                  <a:cubicBezTo>
                    <a:pt x="3334" y="929"/>
                    <a:pt x="3049" y="965"/>
                    <a:pt x="2775" y="1000"/>
                  </a:cubicBezTo>
                  <a:cubicBezTo>
                    <a:pt x="2711" y="1002"/>
                    <a:pt x="2648" y="1003"/>
                    <a:pt x="2586" y="1003"/>
                  </a:cubicBezTo>
                  <a:cubicBezTo>
                    <a:pt x="2275" y="1003"/>
                    <a:pt x="1977" y="979"/>
                    <a:pt x="1679" y="929"/>
                  </a:cubicBezTo>
                  <a:lnTo>
                    <a:pt x="1667" y="929"/>
                  </a:lnTo>
                  <a:cubicBezTo>
                    <a:pt x="1656" y="929"/>
                    <a:pt x="1644" y="929"/>
                    <a:pt x="1620" y="905"/>
                  </a:cubicBezTo>
                  <a:lnTo>
                    <a:pt x="1656" y="905"/>
                  </a:lnTo>
                  <a:cubicBezTo>
                    <a:pt x="1239" y="822"/>
                    <a:pt x="846" y="691"/>
                    <a:pt x="477" y="489"/>
                  </a:cubicBezTo>
                  <a:cubicBezTo>
                    <a:pt x="453" y="477"/>
                    <a:pt x="429" y="465"/>
                    <a:pt x="405" y="453"/>
                  </a:cubicBezTo>
                  <a:cubicBezTo>
                    <a:pt x="361" y="426"/>
                    <a:pt x="316" y="413"/>
                    <a:pt x="271" y="413"/>
                  </a:cubicBezTo>
                  <a:cubicBezTo>
                    <a:pt x="257" y="413"/>
                    <a:pt x="242" y="414"/>
                    <a:pt x="227" y="417"/>
                  </a:cubicBezTo>
                  <a:cubicBezTo>
                    <a:pt x="167" y="429"/>
                    <a:pt x="108" y="465"/>
                    <a:pt x="72" y="524"/>
                  </a:cubicBezTo>
                  <a:cubicBezTo>
                    <a:pt x="1" y="631"/>
                    <a:pt x="36" y="786"/>
                    <a:pt x="132" y="870"/>
                  </a:cubicBezTo>
                  <a:cubicBezTo>
                    <a:pt x="489" y="1108"/>
                    <a:pt x="882" y="1251"/>
                    <a:pt x="1286" y="1358"/>
                  </a:cubicBezTo>
                  <a:cubicBezTo>
                    <a:pt x="1631" y="1451"/>
                    <a:pt x="1998" y="1500"/>
                    <a:pt x="2363" y="1500"/>
                  </a:cubicBezTo>
                  <a:cubicBezTo>
                    <a:pt x="2465" y="1500"/>
                    <a:pt x="2566" y="1496"/>
                    <a:pt x="2668" y="1489"/>
                  </a:cubicBezTo>
                  <a:cubicBezTo>
                    <a:pt x="3108" y="1453"/>
                    <a:pt x="3561" y="1370"/>
                    <a:pt x="3977" y="1179"/>
                  </a:cubicBezTo>
                  <a:cubicBezTo>
                    <a:pt x="4382" y="1000"/>
                    <a:pt x="4715" y="715"/>
                    <a:pt x="4989" y="358"/>
                  </a:cubicBezTo>
                  <a:cubicBezTo>
                    <a:pt x="5061" y="250"/>
                    <a:pt x="5013" y="119"/>
                    <a:pt x="4930" y="48"/>
                  </a:cubicBezTo>
                  <a:cubicBezTo>
                    <a:pt x="4882" y="12"/>
                    <a:pt x="4858" y="0"/>
                    <a:pt x="481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3316;p83">
              <a:extLst>
                <a:ext uri="{FF2B5EF4-FFF2-40B4-BE49-F238E27FC236}">
                  <a16:creationId xmlns:a16="http://schemas.microsoft.com/office/drawing/2014/main" id="{B3A3235D-56B0-486B-A254-C899D2610487}"/>
                </a:ext>
              </a:extLst>
            </p:cNvPr>
            <p:cNvSpPr/>
            <p:nvPr/>
          </p:nvSpPr>
          <p:spPr>
            <a:xfrm>
              <a:off x="3537925" y="2855850"/>
              <a:ext cx="44375" cy="44375"/>
            </a:xfrm>
            <a:custGeom>
              <a:avLst/>
              <a:gdLst/>
              <a:ahLst/>
              <a:cxnLst/>
              <a:rect l="l" t="t" r="r" b="b"/>
              <a:pathLst>
                <a:path w="1775" h="1775" extrusionOk="0">
                  <a:moveTo>
                    <a:pt x="656" y="464"/>
                  </a:moveTo>
                  <a:cubicBezTo>
                    <a:pt x="644" y="464"/>
                    <a:pt x="644" y="464"/>
                    <a:pt x="644" y="476"/>
                  </a:cubicBezTo>
                  <a:lnTo>
                    <a:pt x="656" y="464"/>
                  </a:lnTo>
                  <a:close/>
                  <a:moveTo>
                    <a:pt x="1013" y="0"/>
                  </a:moveTo>
                  <a:cubicBezTo>
                    <a:pt x="941" y="36"/>
                    <a:pt x="882" y="36"/>
                    <a:pt x="822" y="48"/>
                  </a:cubicBezTo>
                  <a:cubicBezTo>
                    <a:pt x="691" y="60"/>
                    <a:pt x="572" y="107"/>
                    <a:pt x="465" y="167"/>
                  </a:cubicBezTo>
                  <a:lnTo>
                    <a:pt x="334" y="250"/>
                  </a:lnTo>
                  <a:cubicBezTo>
                    <a:pt x="275" y="298"/>
                    <a:pt x="227" y="345"/>
                    <a:pt x="179" y="381"/>
                  </a:cubicBezTo>
                  <a:cubicBezTo>
                    <a:pt x="120" y="464"/>
                    <a:pt x="84" y="548"/>
                    <a:pt x="48" y="643"/>
                  </a:cubicBezTo>
                  <a:cubicBezTo>
                    <a:pt x="1" y="762"/>
                    <a:pt x="1" y="881"/>
                    <a:pt x="25" y="1000"/>
                  </a:cubicBezTo>
                  <a:cubicBezTo>
                    <a:pt x="25" y="1060"/>
                    <a:pt x="48" y="1107"/>
                    <a:pt x="60" y="1155"/>
                  </a:cubicBezTo>
                  <a:cubicBezTo>
                    <a:pt x="96" y="1250"/>
                    <a:pt x="120" y="1310"/>
                    <a:pt x="179" y="1381"/>
                  </a:cubicBezTo>
                  <a:cubicBezTo>
                    <a:pt x="275" y="1536"/>
                    <a:pt x="394" y="1643"/>
                    <a:pt x="525" y="1738"/>
                  </a:cubicBezTo>
                  <a:cubicBezTo>
                    <a:pt x="548" y="1750"/>
                    <a:pt x="584" y="1774"/>
                    <a:pt x="632" y="1774"/>
                  </a:cubicBezTo>
                  <a:cubicBezTo>
                    <a:pt x="667" y="1774"/>
                    <a:pt x="739" y="1750"/>
                    <a:pt x="775" y="1726"/>
                  </a:cubicBezTo>
                  <a:cubicBezTo>
                    <a:pt x="846" y="1667"/>
                    <a:pt x="870" y="1524"/>
                    <a:pt x="798" y="1441"/>
                  </a:cubicBezTo>
                  <a:cubicBezTo>
                    <a:pt x="703" y="1357"/>
                    <a:pt x="632" y="1262"/>
                    <a:pt x="548" y="1179"/>
                  </a:cubicBezTo>
                  <a:lnTo>
                    <a:pt x="465" y="1000"/>
                  </a:lnTo>
                  <a:cubicBezTo>
                    <a:pt x="453" y="953"/>
                    <a:pt x="453" y="905"/>
                    <a:pt x="429" y="869"/>
                  </a:cubicBezTo>
                  <a:lnTo>
                    <a:pt x="429" y="750"/>
                  </a:lnTo>
                  <a:cubicBezTo>
                    <a:pt x="453" y="714"/>
                    <a:pt x="453" y="667"/>
                    <a:pt x="465" y="643"/>
                  </a:cubicBezTo>
                  <a:cubicBezTo>
                    <a:pt x="477" y="607"/>
                    <a:pt x="513" y="583"/>
                    <a:pt x="525" y="548"/>
                  </a:cubicBezTo>
                  <a:cubicBezTo>
                    <a:pt x="548" y="524"/>
                    <a:pt x="584" y="488"/>
                    <a:pt x="632" y="464"/>
                  </a:cubicBezTo>
                  <a:cubicBezTo>
                    <a:pt x="691" y="429"/>
                    <a:pt x="739" y="405"/>
                    <a:pt x="798" y="393"/>
                  </a:cubicBezTo>
                  <a:cubicBezTo>
                    <a:pt x="870" y="369"/>
                    <a:pt x="929" y="357"/>
                    <a:pt x="1001" y="345"/>
                  </a:cubicBezTo>
                  <a:cubicBezTo>
                    <a:pt x="1096" y="345"/>
                    <a:pt x="1179" y="345"/>
                    <a:pt x="1263" y="357"/>
                  </a:cubicBezTo>
                  <a:cubicBezTo>
                    <a:pt x="1370" y="393"/>
                    <a:pt x="1465" y="417"/>
                    <a:pt x="1549" y="452"/>
                  </a:cubicBezTo>
                  <a:cubicBezTo>
                    <a:pt x="1561" y="457"/>
                    <a:pt x="1574" y="459"/>
                    <a:pt x="1588" y="459"/>
                  </a:cubicBezTo>
                  <a:cubicBezTo>
                    <a:pt x="1654" y="459"/>
                    <a:pt x="1729" y="414"/>
                    <a:pt x="1739" y="345"/>
                  </a:cubicBezTo>
                  <a:cubicBezTo>
                    <a:pt x="1775" y="250"/>
                    <a:pt x="1727" y="179"/>
                    <a:pt x="1644" y="155"/>
                  </a:cubicBezTo>
                  <a:cubicBezTo>
                    <a:pt x="1501" y="95"/>
                    <a:pt x="1382" y="48"/>
                    <a:pt x="1251" y="36"/>
                  </a:cubicBezTo>
                  <a:cubicBezTo>
                    <a:pt x="1191" y="12"/>
                    <a:pt x="1120" y="12"/>
                    <a:pt x="106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3317;p83">
              <a:extLst>
                <a:ext uri="{FF2B5EF4-FFF2-40B4-BE49-F238E27FC236}">
                  <a16:creationId xmlns:a16="http://schemas.microsoft.com/office/drawing/2014/main" id="{A8F600BA-AD69-4F39-8126-C8C270D92331}"/>
                </a:ext>
              </a:extLst>
            </p:cNvPr>
            <p:cNvSpPr/>
            <p:nvPr/>
          </p:nvSpPr>
          <p:spPr>
            <a:xfrm>
              <a:off x="3531975" y="2884700"/>
              <a:ext cx="56575" cy="48925"/>
            </a:xfrm>
            <a:custGeom>
              <a:avLst/>
              <a:gdLst/>
              <a:ahLst/>
              <a:cxnLst/>
              <a:rect l="l" t="t" r="r" b="b"/>
              <a:pathLst>
                <a:path w="2263" h="1957" extrusionOk="0">
                  <a:moveTo>
                    <a:pt x="524" y="430"/>
                  </a:moveTo>
                  <a:lnTo>
                    <a:pt x="513" y="441"/>
                  </a:lnTo>
                  <a:cubicBezTo>
                    <a:pt x="513" y="441"/>
                    <a:pt x="524" y="441"/>
                    <a:pt x="524" y="430"/>
                  </a:cubicBezTo>
                  <a:close/>
                  <a:moveTo>
                    <a:pt x="441" y="1"/>
                  </a:moveTo>
                  <a:cubicBezTo>
                    <a:pt x="382" y="1"/>
                    <a:pt x="322" y="37"/>
                    <a:pt x="286" y="84"/>
                  </a:cubicBezTo>
                  <a:cubicBezTo>
                    <a:pt x="167" y="263"/>
                    <a:pt x="84" y="453"/>
                    <a:pt x="36" y="680"/>
                  </a:cubicBezTo>
                  <a:cubicBezTo>
                    <a:pt x="1" y="858"/>
                    <a:pt x="24" y="1037"/>
                    <a:pt x="84" y="1192"/>
                  </a:cubicBezTo>
                  <a:cubicBezTo>
                    <a:pt x="143" y="1358"/>
                    <a:pt x="227" y="1489"/>
                    <a:pt x="346" y="1608"/>
                  </a:cubicBezTo>
                  <a:cubicBezTo>
                    <a:pt x="465" y="1727"/>
                    <a:pt x="596" y="1823"/>
                    <a:pt x="763" y="1882"/>
                  </a:cubicBezTo>
                  <a:cubicBezTo>
                    <a:pt x="882" y="1932"/>
                    <a:pt x="1017" y="1957"/>
                    <a:pt x="1149" y="1957"/>
                  </a:cubicBezTo>
                  <a:cubicBezTo>
                    <a:pt x="1175" y="1957"/>
                    <a:pt x="1201" y="1956"/>
                    <a:pt x="1227" y="1954"/>
                  </a:cubicBezTo>
                  <a:cubicBezTo>
                    <a:pt x="1382" y="1954"/>
                    <a:pt x="1548" y="1906"/>
                    <a:pt x="1679" y="1823"/>
                  </a:cubicBezTo>
                  <a:cubicBezTo>
                    <a:pt x="1834" y="1727"/>
                    <a:pt x="1965" y="1596"/>
                    <a:pt x="2060" y="1465"/>
                  </a:cubicBezTo>
                  <a:cubicBezTo>
                    <a:pt x="2179" y="1287"/>
                    <a:pt x="2227" y="1061"/>
                    <a:pt x="2251" y="858"/>
                  </a:cubicBezTo>
                  <a:cubicBezTo>
                    <a:pt x="2263" y="751"/>
                    <a:pt x="2156" y="656"/>
                    <a:pt x="2072" y="644"/>
                  </a:cubicBezTo>
                  <a:cubicBezTo>
                    <a:pt x="2025" y="644"/>
                    <a:pt x="1965" y="656"/>
                    <a:pt x="1941" y="691"/>
                  </a:cubicBezTo>
                  <a:cubicBezTo>
                    <a:pt x="1894" y="715"/>
                    <a:pt x="1882" y="763"/>
                    <a:pt x="1882" y="822"/>
                  </a:cubicBezTo>
                  <a:cubicBezTo>
                    <a:pt x="1882" y="858"/>
                    <a:pt x="1858" y="882"/>
                    <a:pt x="1858" y="918"/>
                  </a:cubicBezTo>
                  <a:cubicBezTo>
                    <a:pt x="1846" y="1001"/>
                    <a:pt x="1822" y="1108"/>
                    <a:pt x="1775" y="1192"/>
                  </a:cubicBezTo>
                  <a:cubicBezTo>
                    <a:pt x="1739" y="1251"/>
                    <a:pt x="1703" y="1311"/>
                    <a:pt x="1656" y="1370"/>
                  </a:cubicBezTo>
                  <a:cubicBezTo>
                    <a:pt x="1608" y="1418"/>
                    <a:pt x="1560" y="1453"/>
                    <a:pt x="1525" y="1489"/>
                  </a:cubicBezTo>
                  <a:cubicBezTo>
                    <a:pt x="1477" y="1513"/>
                    <a:pt x="1441" y="1537"/>
                    <a:pt x="1406" y="1549"/>
                  </a:cubicBezTo>
                  <a:cubicBezTo>
                    <a:pt x="1346" y="1573"/>
                    <a:pt x="1286" y="1584"/>
                    <a:pt x="1227" y="1584"/>
                  </a:cubicBezTo>
                  <a:cubicBezTo>
                    <a:pt x="1167" y="1584"/>
                    <a:pt x="1108" y="1584"/>
                    <a:pt x="1036" y="1573"/>
                  </a:cubicBezTo>
                  <a:cubicBezTo>
                    <a:pt x="953" y="1549"/>
                    <a:pt x="894" y="1525"/>
                    <a:pt x="822" y="1489"/>
                  </a:cubicBezTo>
                  <a:cubicBezTo>
                    <a:pt x="763" y="1465"/>
                    <a:pt x="703" y="1418"/>
                    <a:pt x="644" y="1370"/>
                  </a:cubicBezTo>
                  <a:cubicBezTo>
                    <a:pt x="596" y="1334"/>
                    <a:pt x="548" y="1287"/>
                    <a:pt x="524" y="1239"/>
                  </a:cubicBezTo>
                  <a:cubicBezTo>
                    <a:pt x="489" y="1192"/>
                    <a:pt x="465" y="1132"/>
                    <a:pt x="453" y="1096"/>
                  </a:cubicBezTo>
                  <a:cubicBezTo>
                    <a:pt x="441" y="1037"/>
                    <a:pt x="417" y="977"/>
                    <a:pt x="405" y="894"/>
                  </a:cubicBezTo>
                  <a:cubicBezTo>
                    <a:pt x="405" y="822"/>
                    <a:pt x="405" y="751"/>
                    <a:pt x="417" y="680"/>
                  </a:cubicBezTo>
                  <a:cubicBezTo>
                    <a:pt x="453" y="584"/>
                    <a:pt x="477" y="489"/>
                    <a:pt x="524" y="394"/>
                  </a:cubicBezTo>
                  <a:cubicBezTo>
                    <a:pt x="536" y="358"/>
                    <a:pt x="572" y="322"/>
                    <a:pt x="584" y="287"/>
                  </a:cubicBezTo>
                  <a:cubicBezTo>
                    <a:pt x="632" y="203"/>
                    <a:pt x="620" y="96"/>
                    <a:pt x="536" y="37"/>
                  </a:cubicBezTo>
                  <a:cubicBezTo>
                    <a:pt x="513" y="25"/>
                    <a:pt x="477" y="1"/>
                    <a:pt x="44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3318;p83">
              <a:extLst>
                <a:ext uri="{FF2B5EF4-FFF2-40B4-BE49-F238E27FC236}">
                  <a16:creationId xmlns:a16="http://schemas.microsoft.com/office/drawing/2014/main" id="{10954E40-EB2B-41B2-82B4-00DBB10BA2A8}"/>
                </a:ext>
              </a:extLst>
            </p:cNvPr>
            <p:cNvSpPr/>
            <p:nvPr/>
          </p:nvSpPr>
          <p:spPr>
            <a:xfrm>
              <a:off x="3320650" y="2819825"/>
              <a:ext cx="235750" cy="175000"/>
            </a:xfrm>
            <a:custGeom>
              <a:avLst/>
              <a:gdLst/>
              <a:ahLst/>
              <a:cxnLst/>
              <a:rect l="l" t="t" r="r" b="b"/>
              <a:pathLst>
                <a:path w="9430" h="7000" extrusionOk="0">
                  <a:moveTo>
                    <a:pt x="1643" y="4346"/>
                  </a:moveTo>
                  <a:cubicBezTo>
                    <a:pt x="1655" y="4346"/>
                    <a:pt x="1655" y="4358"/>
                    <a:pt x="1667" y="4358"/>
                  </a:cubicBezTo>
                  <a:cubicBezTo>
                    <a:pt x="1667" y="4358"/>
                    <a:pt x="1655" y="4346"/>
                    <a:pt x="1643" y="4346"/>
                  </a:cubicBezTo>
                  <a:close/>
                  <a:moveTo>
                    <a:pt x="4227" y="6263"/>
                  </a:moveTo>
                  <a:lnTo>
                    <a:pt x="4251" y="6275"/>
                  </a:lnTo>
                  <a:cubicBezTo>
                    <a:pt x="4251" y="6275"/>
                    <a:pt x="4251" y="6263"/>
                    <a:pt x="4227" y="6263"/>
                  </a:cubicBezTo>
                  <a:close/>
                  <a:moveTo>
                    <a:pt x="5822" y="0"/>
                  </a:moveTo>
                  <a:cubicBezTo>
                    <a:pt x="5632" y="12"/>
                    <a:pt x="5441" y="24"/>
                    <a:pt x="5239" y="60"/>
                  </a:cubicBezTo>
                  <a:cubicBezTo>
                    <a:pt x="4917" y="119"/>
                    <a:pt x="4608" y="238"/>
                    <a:pt x="4310" y="369"/>
                  </a:cubicBezTo>
                  <a:cubicBezTo>
                    <a:pt x="4036" y="500"/>
                    <a:pt x="3786" y="679"/>
                    <a:pt x="3548" y="870"/>
                  </a:cubicBezTo>
                  <a:cubicBezTo>
                    <a:pt x="3322" y="1060"/>
                    <a:pt x="3096" y="1262"/>
                    <a:pt x="2881" y="1453"/>
                  </a:cubicBezTo>
                  <a:cubicBezTo>
                    <a:pt x="2655" y="1643"/>
                    <a:pt x="2429" y="1822"/>
                    <a:pt x="2179" y="1989"/>
                  </a:cubicBezTo>
                  <a:cubicBezTo>
                    <a:pt x="1953" y="2120"/>
                    <a:pt x="1727" y="2251"/>
                    <a:pt x="1488" y="2322"/>
                  </a:cubicBezTo>
                  <a:cubicBezTo>
                    <a:pt x="1238" y="2394"/>
                    <a:pt x="976" y="2453"/>
                    <a:pt x="715" y="2524"/>
                  </a:cubicBezTo>
                  <a:cubicBezTo>
                    <a:pt x="500" y="2584"/>
                    <a:pt x="286" y="2655"/>
                    <a:pt x="143" y="2846"/>
                  </a:cubicBezTo>
                  <a:cubicBezTo>
                    <a:pt x="83" y="2917"/>
                    <a:pt x="36" y="3001"/>
                    <a:pt x="24" y="3108"/>
                  </a:cubicBezTo>
                  <a:cubicBezTo>
                    <a:pt x="0" y="3227"/>
                    <a:pt x="36" y="3334"/>
                    <a:pt x="83" y="3453"/>
                  </a:cubicBezTo>
                  <a:cubicBezTo>
                    <a:pt x="119" y="3572"/>
                    <a:pt x="203" y="3691"/>
                    <a:pt x="274" y="3787"/>
                  </a:cubicBezTo>
                  <a:cubicBezTo>
                    <a:pt x="381" y="3953"/>
                    <a:pt x="512" y="4108"/>
                    <a:pt x="655" y="4251"/>
                  </a:cubicBezTo>
                  <a:cubicBezTo>
                    <a:pt x="1131" y="4739"/>
                    <a:pt x="1786" y="5013"/>
                    <a:pt x="2429" y="5191"/>
                  </a:cubicBezTo>
                  <a:cubicBezTo>
                    <a:pt x="2893" y="5311"/>
                    <a:pt x="3370" y="5382"/>
                    <a:pt x="3846" y="5477"/>
                  </a:cubicBezTo>
                  <a:cubicBezTo>
                    <a:pt x="3715" y="5561"/>
                    <a:pt x="3608" y="5692"/>
                    <a:pt x="3548" y="5834"/>
                  </a:cubicBezTo>
                  <a:cubicBezTo>
                    <a:pt x="3501" y="5953"/>
                    <a:pt x="3489" y="6096"/>
                    <a:pt x="3512" y="6227"/>
                  </a:cubicBezTo>
                  <a:cubicBezTo>
                    <a:pt x="3548" y="6311"/>
                    <a:pt x="3572" y="6382"/>
                    <a:pt x="3620" y="6442"/>
                  </a:cubicBezTo>
                  <a:cubicBezTo>
                    <a:pt x="3667" y="6501"/>
                    <a:pt x="3727" y="6549"/>
                    <a:pt x="3774" y="6608"/>
                  </a:cubicBezTo>
                  <a:cubicBezTo>
                    <a:pt x="3882" y="6704"/>
                    <a:pt x="4048" y="6787"/>
                    <a:pt x="4203" y="6846"/>
                  </a:cubicBezTo>
                  <a:cubicBezTo>
                    <a:pt x="4394" y="6918"/>
                    <a:pt x="4608" y="6942"/>
                    <a:pt x="4810" y="6977"/>
                  </a:cubicBezTo>
                  <a:cubicBezTo>
                    <a:pt x="4933" y="6993"/>
                    <a:pt x="5059" y="7000"/>
                    <a:pt x="5185" y="7000"/>
                  </a:cubicBezTo>
                  <a:cubicBezTo>
                    <a:pt x="5437" y="7000"/>
                    <a:pt x="5691" y="6973"/>
                    <a:pt x="5929" y="6942"/>
                  </a:cubicBezTo>
                  <a:cubicBezTo>
                    <a:pt x="6310" y="6882"/>
                    <a:pt x="6691" y="6787"/>
                    <a:pt x="7061" y="6668"/>
                  </a:cubicBezTo>
                  <a:cubicBezTo>
                    <a:pt x="7430" y="6525"/>
                    <a:pt x="7787" y="6370"/>
                    <a:pt x="8132" y="6156"/>
                  </a:cubicBezTo>
                  <a:cubicBezTo>
                    <a:pt x="8454" y="5953"/>
                    <a:pt x="8739" y="5692"/>
                    <a:pt x="8977" y="5394"/>
                  </a:cubicBezTo>
                  <a:cubicBezTo>
                    <a:pt x="9216" y="5084"/>
                    <a:pt x="9370" y="4727"/>
                    <a:pt x="9406" y="4346"/>
                  </a:cubicBezTo>
                  <a:cubicBezTo>
                    <a:pt x="9430" y="4191"/>
                    <a:pt x="9287" y="4048"/>
                    <a:pt x="9144" y="4025"/>
                  </a:cubicBezTo>
                  <a:cubicBezTo>
                    <a:pt x="9136" y="4024"/>
                    <a:pt x="9129" y="4024"/>
                    <a:pt x="9121" y="4024"/>
                  </a:cubicBezTo>
                  <a:cubicBezTo>
                    <a:pt x="8967" y="4024"/>
                    <a:pt x="8857" y="4140"/>
                    <a:pt x="8835" y="4299"/>
                  </a:cubicBezTo>
                  <a:cubicBezTo>
                    <a:pt x="8835" y="4346"/>
                    <a:pt x="8811" y="4382"/>
                    <a:pt x="8811" y="4429"/>
                  </a:cubicBezTo>
                  <a:cubicBezTo>
                    <a:pt x="8787" y="4560"/>
                    <a:pt x="8739" y="4680"/>
                    <a:pt x="8680" y="4799"/>
                  </a:cubicBezTo>
                  <a:cubicBezTo>
                    <a:pt x="8608" y="4953"/>
                    <a:pt x="8501" y="5072"/>
                    <a:pt x="8394" y="5203"/>
                  </a:cubicBezTo>
                  <a:cubicBezTo>
                    <a:pt x="8239" y="5382"/>
                    <a:pt x="8037" y="5549"/>
                    <a:pt x="7834" y="5680"/>
                  </a:cubicBezTo>
                  <a:cubicBezTo>
                    <a:pt x="7489" y="5894"/>
                    <a:pt x="7120" y="6073"/>
                    <a:pt x="6751" y="6192"/>
                  </a:cubicBezTo>
                  <a:cubicBezTo>
                    <a:pt x="6299" y="6323"/>
                    <a:pt x="5858" y="6430"/>
                    <a:pt x="5382" y="6454"/>
                  </a:cubicBezTo>
                  <a:cubicBezTo>
                    <a:pt x="5320" y="6456"/>
                    <a:pt x="5259" y="6458"/>
                    <a:pt x="5198" y="6458"/>
                  </a:cubicBezTo>
                  <a:cubicBezTo>
                    <a:pt x="5007" y="6458"/>
                    <a:pt x="4822" y="6443"/>
                    <a:pt x="4636" y="6409"/>
                  </a:cubicBezTo>
                  <a:lnTo>
                    <a:pt x="4636" y="6409"/>
                  </a:lnTo>
                  <a:cubicBezTo>
                    <a:pt x="4641" y="6412"/>
                    <a:pt x="4644" y="6418"/>
                    <a:pt x="4644" y="6430"/>
                  </a:cubicBezTo>
                  <a:lnTo>
                    <a:pt x="4620" y="6406"/>
                  </a:lnTo>
                  <a:lnTo>
                    <a:pt x="4620" y="6406"/>
                  </a:lnTo>
                  <a:cubicBezTo>
                    <a:pt x="4625" y="6407"/>
                    <a:pt x="4631" y="6408"/>
                    <a:pt x="4636" y="6409"/>
                  </a:cubicBezTo>
                  <a:lnTo>
                    <a:pt x="4636" y="6409"/>
                  </a:lnTo>
                  <a:cubicBezTo>
                    <a:pt x="4632" y="6406"/>
                    <a:pt x="4626" y="6406"/>
                    <a:pt x="4620" y="6406"/>
                  </a:cubicBezTo>
                  <a:cubicBezTo>
                    <a:pt x="4465" y="6382"/>
                    <a:pt x="4334" y="6334"/>
                    <a:pt x="4203" y="6275"/>
                  </a:cubicBezTo>
                  <a:cubicBezTo>
                    <a:pt x="4144" y="6251"/>
                    <a:pt x="4096" y="6215"/>
                    <a:pt x="4048" y="6168"/>
                  </a:cubicBezTo>
                  <a:lnTo>
                    <a:pt x="4013" y="6132"/>
                  </a:lnTo>
                  <a:cubicBezTo>
                    <a:pt x="4013" y="6108"/>
                    <a:pt x="3989" y="6108"/>
                    <a:pt x="3989" y="6096"/>
                  </a:cubicBezTo>
                  <a:lnTo>
                    <a:pt x="3989" y="6073"/>
                  </a:lnTo>
                  <a:cubicBezTo>
                    <a:pt x="3989" y="6049"/>
                    <a:pt x="3989" y="6049"/>
                    <a:pt x="4013" y="6037"/>
                  </a:cubicBezTo>
                  <a:cubicBezTo>
                    <a:pt x="4024" y="6025"/>
                    <a:pt x="4036" y="6013"/>
                    <a:pt x="4036" y="5989"/>
                  </a:cubicBezTo>
                  <a:cubicBezTo>
                    <a:pt x="4084" y="5953"/>
                    <a:pt x="4132" y="5906"/>
                    <a:pt x="4191" y="5870"/>
                  </a:cubicBezTo>
                  <a:cubicBezTo>
                    <a:pt x="4346" y="5775"/>
                    <a:pt x="4525" y="5692"/>
                    <a:pt x="4703" y="5620"/>
                  </a:cubicBezTo>
                  <a:cubicBezTo>
                    <a:pt x="4798" y="5596"/>
                    <a:pt x="4846" y="5489"/>
                    <a:pt x="4858" y="5418"/>
                  </a:cubicBezTo>
                  <a:cubicBezTo>
                    <a:pt x="4870" y="5311"/>
                    <a:pt x="4798" y="5180"/>
                    <a:pt x="4691" y="5144"/>
                  </a:cubicBezTo>
                  <a:cubicBezTo>
                    <a:pt x="4096" y="5013"/>
                    <a:pt x="3477" y="4918"/>
                    <a:pt x="2881" y="4787"/>
                  </a:cubicBezTo>
                  <a:cubicBezTo>
                    <a:pt x="2465" y="4703"/>
                    <a:pt x="2048" y="4560"/>
                    <a:pt x="1667" y="4382"/>
                  </a:cubicBezTo>
                  <a:cubicBezTo>
                    <a:pt x="1477" y="4287"/>
                    <a:pt x="1298" y="4168"/>
                    <a:pt x="1131" y="4013"/>
                  </a:cubicBezTo>
                  <a:cubicBezTo>
                    <a:pt x="976" y="3846"/>
                    <a:pt x="822" y="3667"/>
                    <a:pt x="691" y="3477"/>
                  </a:cubicBezTo>
                  <a:cubicBezTo>
                    <a:pt x="643" y="3406"/>
                    <a:pt x="619" y="3346"/>
                    <a:pt x="584" y="3275"/>
                  </a:cubicBezTo>
                  <a:lnTo>
                    <a:pt x="584" y="3239"/>
                  </a:lnTo>
                  <a:cubicBezTo>
                    <a:pt x="619" y="3227"/>
                    <a:pt x="631" y="3227"/>
                    <a:pt x="655" y="3215"/>
                  </a:cubicBezTo>
                  <a:cubicBezTo>
                    <a:pt x="929" y="3132"/>
                    <a:pt x="1191" y="3096"/>
                    <a:pt x="1477" y="3036"/>
                  </a:cubicBezTo>
                  <a:cubicBezTo>
                    <a:pt x="1846" y="2941"/>
                    <a:pt x="2203" y="2798"/>
                    <a:pt x="2536" y="2620"/>
                  </a:cubicBezTo>
                  <a:cubicBezTo>
                    <a:pt x="3143" y="2263"/>
                    <a:pt x="3667" y="1762"/>
                    <a:pt x="4251" y="1381"/>
                  </a:cubicBezTo>
                  <a:cubicBezTo>
                    <a:pt x="4489" y="1227"/>
                    <a:pt x="4727" y="1108"/>
                    <a:pt x="4989" y="1012"/>
                  </a:cubicBezTo>
                  <a:cubicBezTo>
                    <a:pt x="5239" y="929"/>
                    <a:pt x="5477" y="905"/>
                    <a:pt x="5739" y="870"/>
                  </a:cubicBezTo>
                  <a:cubicBezTo>
                    <a:pt x="5780" y="868"/>
                    <a:pt x="5822" y="867"/>
                    <a:pt x="5864" y="867"/>
                  </a:cubicBezTo>
                  <a:cubicBezTo>
                    <a:pt x="6146" y="867"/>
                    <a:pt x="6434" y="901"/>
                    <a:pt x="6703" y="953"/>
                  </a:cubicBezTo>
                  <a:cubicBezTo>
                    <a:pt x="7084" y="1036"/>
                    <a:pt x="7442" y="1191"/>
                    <a:pt x="7799" y="1370"/>
                  </a:cubicBezTo>
                  <a:cubicBezTo>
                    <a:pt x="8144" y="1560"/>
                    <a:pt x="8477" y="1762"/>
                    <a:pt x="8799" y="2001"/>
                  </a:cubicBezTo>
                  <a:cubicBezTo>
                    <a:pt x="8862" y="2047"/>
                    <a:pt x="8943" y="2071"/>
                    <a:pt x="9022" y="2071"/>
                  </a:cubicBezTo>
                  <a:cubicBezTo>
                    <a:pt x="9107" y="2071"/>
                    <a:pt x="9190" y="2044"/>
                    <a:pt x="9251" y="1989"/>
                  </a:cubicBezTo>
                  <a:cubicBezTo>
                    <a:pt x="9323" y="1929"/>
                    <a:pt x="9370" y="1846"/>
                    <a:pt x="9382" y="1739"/>
                  </a:cubicBezTo>
                  <a:cubicBezTo>
                    <a:pt x="9382" y="1643"/>
                    <a:pt x="9370" y="1524"/>
                    <a:pt x="9287" y="1465"/>
                  </a:cubicBezTo>
                  <a:cubicBezTo>
                    <a:pt x="9025" y="1215"/>
                    <a:pt x="8739" y="977"/>
                    <a:pt x="8430" y="786"/>
                  </a:cubicBezTo>
                  <a:cubicBezTo>
                    <a:pt x="8132" y="596"/>
                    <a:pt x="7787" y="429"/>
                    <a:pt x="7442" y="298"/>
                  </a:cubicBezTo>
                  <a:cubicBezTo>
                    <a:pt x="7108" y="155"/>
                    <a:pt x="6751" y="84"/>
                    <a:pt x="6370" y="60"/>
                  </a:cubicBezTo>
                  <a:cubicBezTo>
                    <a:pt x="6275" y="36"/>
                    <a:pt x="6168" y="36"/>
                    <a:pt x="6060" y="36"/>
                  </a:cubicBezTo>
                  <a:cubicBezTo>
                    <a:pt x="5977" y="0"/>
                    <a:pt x="5894" y="0"/>
                    <a:pt x="582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3319;p83">
              <a:extLst>
                <a:ext uri="{FF2B5EF4-FFF2-40B4-BE49-F238E27FC236}">
                  <a16:creationId xmlns:a16="http://schemas.microsoft.com/office/drawing/2014/main" id="{F47EBA1B-C1FC-4178-806C-851C92187871}"/>
                </a:ext>
              </a:extLst>
            </p:cNvPr>
            <p:cNvSpPr/>
            <p:nvPr/>
          </p:nvSpPr>
          <p:spPr>
            <a:xfrm>
              <a:off x="4562750" y="3491325"/>
              <a:ext cx="25625" cy="47050"/>
            </a:xfrm>
            <a:custGeom>
              <a:avLst/>
              <a:gdLst/>
              <a:ahLst/>
              <a:cxnLst/>
              <a:rect l="l" t="t" r="r" b="b"/>
              <a:pathLst>
                <a:path w="1025" h="1882" extrusionOk="0">
                  <a:moveTo>
                    <a:pt x="739" y="1"/>
                  </a:moveTo>
                  <a:cubicBezTo>
                    <a:pt x="656" y="1"/>
                    <a:pt x="584" y="37"/>
                    <a:pt x="537" y="72"/>
                  </a:cubicBezTo>
                  <a:cubicBezTo>
                    <a:pt x="489" y="120"/>
                    <a:pt x="441" y="191"/>
                    <a:pt x="441" y="263"/>
                  </a:cubicBezTo>
                  <a:cubicBezTo>
                    <a:pt x="465" y="418"/>
                    <a:pt x="441" y="548"/>
                    <a:pt x="430" y="703"/>
                  </a:cubicBezTo>
                  <a:cubicBezTo>
                    <a:pt x="406" y="834"/>
                    <a:pt x="370" y="953"/>
                    <a:pt x="310" y="1084"/>
                  </a:cubicBezTo>
                  <a:cubicBezTo>
                    <a:pt x="239" y="1215"/>
                    <a:pt x="168" y="1346"/>
                    <a:pt x="72" y="1453"/>
                  </a:cubicBezTo>
                  <a:cubicBezTo>
                    <a:pt x="1" y="1549"/>
                    <a:pt x="25" y="1715"/>
                    <a:pt x="108" y="1787"/>
                  </a:cubicBezTo>
                  <a:cubicBezTo>
                    <a:pt x="144" y="1834"/>
                    <a:pt x="227" y="1882"/>
                    <a:pt x="299" y="1882"/>
                  </a:cubicBezTo>
                  <a:cubicBezTo>
                    <a:pt x="358" y="1882"/>
                    <a:pt x="441" y="1858"/>
                    <a:pt x="489" y="1799"/>
                  </a:cubicBezTo>
                  <a:cubicBezTo>
                    <a:pt x="584" y="1703"/>
                    <a:pt x="656" y="1608"/>
                    <a:pt x="727" y="1489"/>
                  </a:cubicBezTo>
                  <a:cubicBezTo>
                    <a:pt x="799" y="1382"/>
                    <a:pt x="846" y="1263"/>
                    <a:pt x="894" y="1144"/>
                  </a:cubicBezTo>
                  <a:cubicBezTo>
                    <a:pt x="942" y="1025"/>
                    <a:pt x="965" y="894"/>
                    <a:pt x="1001" y="775"/>
                  </a:cubicBezTo>
                  <a:cubicBezTo>
                    <a:pt x="1025" y="608"/>
                    <a:pt x="1025" y="465"/>
                    <a:pt x="1025" y="298"/>
                  </a:cubicBezTo>
                  <a:cubicBezTo>
                    <a:pt x="1025" y="227"/>
                    <a:pt x="1013" y="156"/>
                    <a:pt x="953" y="96"/>
                  </a:cubicBezTo>
                  <a:cubicBezTo>
                    <a:pt x="906" y="37"/>
                    <a:pt x="834" y="1"/>
                    <a:pt x="7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3320;p83">
              <a:extLst>
                <a:ext uri="{FF2B5EF4-FFF2-40B4-BE49-F238E27FC236}">
                  <a16:creationId xmlns:a16="http://schemas.microsoft.com/office/drawing/2014/main" id="{53F99ADD-10F6-4863-8B5C-5BB6B279E6EA}"/>
                </a:ext>
              </a:extLst>
            </p:cNvPr>
            <p:cNvSpPr/>
            <p:nvPr/>
          </p:nvSpPr>
          <p:spPr>
            <a:xfrm>
              <a:off x="4595500" y="3495500"/>
              <a:ext cx="16400" cy="48175"/>
            </a:xfrm>
            <a:custGeom>
              <a:avLst/>
              <a:gdLst/>
              <a:ahLst/>
              <a:cxnLst/>
              <a:rect l="l" t="t" r="r" b="b"/>
              <a:pathLst>
                <a:path w="656" h="1927" extrusionOk="0">
                  <a:moveTo>
                    <a:pt x="429" y="1"/>
                  </a:moveTo>
                  <a:cubicBezTo>
                    <a:pt x="310" y="12"/>
                    <a:pt x="203" y="120"/>
                    <a:pt x="203" y="227"/>
                  </a:cubicBezTo>
                  <a:cubicBezTo>
                    <a:pt x="215" y="548"/>
                    <a:pt x="191" y="858"/>
                    <a:pt x="143" y="1179"/>
                  </a:cubicBezTo>
                  <a:cubicBezTo>
                    <a:pt x="120" y="1358"/>
                    <a:pt x="72" y="1513"/>
                    <a:pt x="24" y="1679"/>
                  </a:cubicBezTo>
                  <a:cubicBezTo>
                    <a:pt x="1" y="1786"/>
                    <a:pt x="60" y="1882"/>
                    <a:pt x="167" y="1917"/>
                  </a:cubicBezTo>
                  <a:cubicBezTo>
                    <a:pt x="184" y="1924"/>
                    <a:pt x="202" y="1927"/>
                    <a:pt x="219" y="1927"/>
                  </a:cubicBezTo>
                  <a:cubicBezTo>
                    <a:pt x="299" y="1927"/>
                    <a:pt x="376" y="1865"/>
                    <a:pt x="405" y="1786"/>
                  </a:cubicBezTo>
                  <a:cubicBezTo>
                    <a:pt x="584" y="1274"/>
                    <a:pt x="655" y="762"/>
                    <a:pt x="632" y="227"/>
                  </a:cubicBezTo>
                  <a:cubicBezTo>
                    <a:pt x="632" y="108"/>
                    <a:pt x="548" y="1"/>
                    <a:pt x="42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3321;p83">
              <a:extLst>
                <a:ext uri="{FF2B5EF4-FFF2-40B4-BE49-F238E27FC236}">
                  <a16:creationId xmlns:a16="http://schemas.microsoft.com/office/drawing/2014/main" id="{05612498-CD50-4944-B014-C309DFAF0664}"/>
                </a:ext>
              </a:extLst>
            </p:cNvPr>
            <p:cNvSpPr/>
            <p:nvPr/>
          </p:nvSpPr>
          <p:spPr>
            <a:xfrm>
              <a:off x="4620500" y="3495800"/>
              <a:ext cx="15200" cy="72950"/>
            </a:xfrm>
            <a:custGeom>
              <a:avLst/>
              <a:gdLst/>
              <a:ahLst/>
              <a:cxnLst/>
              <a:rect l="l" t="t" r="r" b="b"/>
              <a:pathLst>
                <a:path w="608" h="2918" extrusionOk="0">
                  <a:moveTo>
                    <a:pt x="310" y="0"/>
                  </a:moveTo>
                  <a:cubicBezTo>
                    <a:pt x="156" y="0"/>
                    <a:pt x="25" y="119"/>
                    <a:pt x="25" y="274"/>
                  </a:cubicBezTo>
                  <a:cubicBezTo>
                    <a:pt x="36" y="1060"/>
                    <a:pt x="25" y="1846"/>
                    <a:pt x="1" y="2632"/>
                  </a:cubicBezTo>
                  <a:cubicBezTo>
                    <a:pt x="1" y="2786"/>
                    <a:pt x="108" y="2906"/>
                    <a:pt x="263" y="2917"/>
                  </a:cubicBezTo>
                  <a:cubicBezTo>
                    <a:pt x="406" y="2917"/>
                    <a:pt x="525" y="2798"/>
                    <a:pt x="548" y="2655"/>
                  </a:cubicBezTo>
                  <a:cubicBezTo>
                    <a:pt x="572" y="1858"/>
                    <a:pt x="608" y="1072"/>
                    <a:pt x="596" y="286"/>
                  </a:cubicBezTo>
                  <a:cubicBezTo>
                    <a:pt x="596" y="131"/>
                    <a:pt x="489" y="0"/>
                    <a:pt x="32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3322;p83">
              <a:extLst>
                <a:ext uri="{FF2B5EF4-FFF2-40B4-BE49-F238E27FC236}">
                  <a16:creationId xmlns:a16="http://schemas.microsoft.com/office/drawing/2014/main" id="{A9FC2B7B-3B55-4923-B925-09073935F5DA}"/>
                </a:ext>
              </a:extLst>
            </p:cNvPr>
            <p:cNvSpPr/>
            <p:nvPr/>
          </p:nvSpPr>
          <p:spPr>
            <a:xfrm>
              <a:off x="4642825" y="3495200"/>
              <a:ext cx="21175" cy="51275"/>
            </a:xfrm>
            <a:custGeom>
              <a:avLst/>
              <a:gdLst/>
              <a:ahLst/>
              <a:cxnLst/>
              <a:rect l="l" t="t" r="r" b="b"/>
              <a:pathLst>
                <a:path w="847" h="2051" extrusionOk="0">
                  <a:moveTo>
                    <a:pt x="203" y="1"/>
                  </a:moveTo>
                  <a:cubicBezTo>
                    <a:pt x="108" y="1"/>
                    <a:pt x="25" y="84"/>
                    <a:pt x="13" y="215"/>
                  </a:cubicBezTo>
                  <a:cubicBezTo>
                    <a:pt x="1" y="513"/>
                    <a:pt x="13" y="810"/>
                    <a:pt x="72" y="1108"/>
                  </a:cubicBezTo>
                  <a:cubicBezTo>
                    <a:pt x="132" y="1394"/>
                    <a:pt x="251" y="1679"/>
                    <a:pt x="394" y="1929"/>
                  </a:cubicBezTo>
                  <a:cubicBezTo>
                    <a:pt x="435" y="2005"/>
                    <a:pt x="518" y="2051"/>
                    <a:pt x="597" y="2051"/>
                  </a:cubicBezTo>
                  <a:cubicBezTo>
                    <a:pt x="630" y="2051"/>
                    <a:pt x="663" y="2042"/>
                    <a:pt x="691" y="2025"/>
                  </a:cubicBezTo>
                  <a:cubicBezTo>
                    <a:pt x="798" y="1965"/>
                    <a:pt x="846" y="1822"/>
                    <a:pt x="787" y="1727"/>
                  </a:cubicBezTo>
                  <a:lnTo>
                    <a:pt x="608" y="1370"/>
                  </a:lnTo>
                  <a:cubicBezTo>
                    <a:pt x="536" y="1144"/>
                    <a:pt x="477" y="929"/>
                    <a:pt x="441" y="691"/>
                  </a:cubicBezTo>
                  <a:cubicBezTo>
                    <a:pt x="429" y="548"/>
                    <a:pt x="429" y="382"/>
                    <a:pt x="441" y="239"/>
                  </a:cubicBezTo>
                  <a:cubicBezTo>
                    <a:pt x="441" y="120"/>
                    <a:pt x="334" y="13"/>
                    <a:pt x="21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3323;p83">
              <a:extLst>
                <a:ext uri="{FF2B5EF4-FFF2-40B4-BE49-F238E27FC236}">
                  <a16:creationId xmlns:a16="http://schemas.microsoft.com/office/drawing/2014/main" id="{EE0B852B-8E0F-4DB3-A58C-B5E771B8414B}"/>
                </a:ext>
              </a:extLst>
            </p:cNvPr>
            <p:cNvSpPr/>
            <p:nvPr/>
          </p:nvSpPr>
          <p:spPr>
            <a:xfrm>
              <a:off x="4667525" y="3483600"/>
              <a:ext cx="38425" cy="66000"/>
            </a:xfrm>
            <a:custGeom>
              <a:avLst/>
              <a:gdLst/>
              <a:ahLst/>
              <a:cxnLst/>
              <a:rect l="l" t="t" r="r" b="b"/>
              <a:pathLst>
                <a:path w="1537" h="2640" extrusionOk="0">
                  <a:moveTo>
                    <a:pt x="834" y="1191"/>
                  </a:moveTo>
                  <a:cubicBezTo>
                    <a:pt x="837" y="1197"/>
                    <a:pt x="840" y="1203"/>
                    <a:pt x="842" y="1210"/>
                  </a:cubicBezTo>
                  <a:lnTo>
                    <a:pt x="842" y="1210"/>
                  </a:lnTo>
                  <a:cubicBezTo>
                    <a:pt x="839" y="1203"/>
                    <a:pt x="837" y="1197"/>
                    <a:pt x="834" y="1191"/>
                  </a:cubicBezTo>
                  <a:close/>
                  <a:moveTo>
                    <a:pt x="346" y="0"/>
                  </a:moveTo>
                  <a:cubicBezTo>
                    <a:pt x="239" y="24"/>
                    <a:pt x="168" y="48"/>
                    <a:pt x="108" y="107"/>
                  </a:cubicBezTo>
                  <a:cubicBezTo>
                    <a:pt x="49" y="143"/>
                    <a:pt x="1" y="238"/>
                    <a:pt x="25" y="310"/>
                  </a:cubicBezTo>
                  <a:cubicBezTo>
                    <a:pt x="37" y="500"/>
                    <a:pt x="60" y="679"/>
                    <a:pt x="96" y="857"/>
                  </a:cubicBezTo>
                  <a:cubicBezTo>
                    <a:pt x="144" y="1072"/>
                    <a:pt x="215" y="1274"/>
                    <a:pt x="287" y="1477"/>
                  </a:cubicBezTo>
                  <a:cubicBezTo>
                    <a:pt x="441" y="1870"/>
                    <a:pt x="691" y="2227"/>
                    <a:pt x="977" y="2548"/>
                  </a:cubicBezTo>
                  <a:cubicBezTo>
                    <a:pt x="1038" y="2609"/>
                    <a:pt x="1118" y="2639"/>
                    <a:pt x="1198" y="2639"/>
                  </a:cubicBezTo>
                  <a:cubicBezTo>
                    <a:pt x="1273" y="2639"/>
                    <a:pt x="1348" y="2612"/>
                    <a:pt x="1406" y="2560"/>
                  </a:cubicBezTo>
                  <a:cubicBezTo>
                    <a:pt x="1525" y="2441"/>
                    <a:pt x="1537" y="2251"/>
                    <a:pt x="1418" y="2131"/>
                  </a:cubicBezTo>
                  <a:lnTo>
                    <a:pt x="1192" y="1858"/>
                  </a:lnTo>
                  <a:cubicBezTo>
                    <a:pt x="1060" y="1671"/>
                    <a:pt x="948" y="1463"/>
                    <a:pt x="857" y="1245"/>
                  </a:cubicBezTo>
                  <a:lnTo>
                    <a:pt x="857" y="1245"/>
                  </a:lnTo>
                  <a:cubicBezTo>
                    <a:pt x="860" y="1251"/>
                    <a:pt x="864" y="1257"/>
                    <a:pt x="870" y="1262"/>
                  </a:cubicBezTo>
                  <a:cubicBezTo>
                    <a:pt x="763" y="977"/>
                    <a:pt x="691" y="679"/>
                    <a:pt x="656" y="381"/>
                  </a:cubicBezTo>
                  <a:lnTo>
                    <a:pt x="656" y="322"/>
                  </a:lnTo>
                  <a:cubicBezTo>
                    <a:pt x="644" y="238"/>
                    <a:pt x="644" y="179"/>
                    <a:pt x="572" y="107"/>
                  </a:cubicBezTo>
                  <a:cubicBezTo>
                    <a:pt x="513" y="48"/>
                    <a:pt x="430" y="12"/>
                    <a:pt x="35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3324;p83">
              <a:extLst>
                <a:ext uri="{FF2B5EF4-FFF2-40B4-BE49-F238E27FC236}">
                  <a16:creationId xmlns:a16="http://schemas.microsoft.com/office/drawing/2014/main" id="{C9B859A5-493C-4ECC-B61F-F9F1DDC1CC70}"/>
                </a:ext>
              </a:extLst>
            </p:cNvPr>
            <p:cNvSpPr/>
            <p:nvPr/>
          </p:nvSpPr>
          <p:spPr>
            <a:xfrm>
              <a:off x="4694025" y="3476450"/>
              <a:ext cx="41100" cy="49925"/>
            </a:xfrm>
            <a:custGeom>
              <a:avLst/>
              <a:gdLst/>
              <a:ahLst/>
              <a:cxnLst/>
              <a:rect l="l" t="t" r="r" b="b"/>
              <a:pathLst>
                <a:path w="1644" h="1997" extrusionOk="0">
                  <a:moveTo>
                    <a:pt x="346" y="1"/>
                  </a:moveTo>
                  <a:cubicBezTo>
                    <a:pt x="298" y="1"/>
                    <a:pt x="239" y="12"/>
                    <a:pt x="191" y="48"/>
                  </a:cubicBezTo>
                  <a:cubicBezTo>
                    <a:pt x="48" y="131"/>
                    <a:pt x="1" y="310"/>
                    <a:pt x="72" y="465"/>
                  </a:cubicBezTo>
                  <a:cubicBezTo>
                    <a:pt x="334" y="1001"/>
                    <a:pt x="667" y="1477"/>
                    <a:pt x="1072" y="1905"/>
                  </a:cubicBezTo>
                  <a:cubicBezTo>
                    <a:pt x="1133" y="1967"/>
                    <a:pt x="1213" y="1996"/>
                    <a:pt x="1293" y="1996"/>
                  </a:cubicBezTo>
                  <a:cubicBezTo>
                    <a:pt x="1368" y="1996"/>
                    <a:pt x="1443" y="1970"/>
                    <a:pt x="1501" y="1917"/>
                  </a:cubicBezTo>
                  <a:cubicBezTo>
                    <a:pt x="1620" y="1822"/>
                    <a:pt x="1644" y="1608"/>
                    <a:pt x="1525" y="1489"/>
                  </a:cubicBezTo>
                  <a:cubicBezTo>
                    <a:pt x="1358" y="1322"/>
                    <a:pt x="1203" y="1143"/>
                    <a:pt x="1072" y="953"/>
                  </a:cubicBezTo>
                  <a:cubicBezTo>
                    <a:pt x="894" y="703"/>
                    <a:pt x="751" y="453"/>
                    <a:pt x="608" y="167"/>
                  </a:cubicBezTo>
                  <a:cubicBezTo>
                    <a:pt x="572" y="60"/>
                    <a:pt x="453" y="1"/>
                    <a:pt x="34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3325;p83">
              <a:extLst>
                <a:ext uri="{FF2B5EF4-FFF2-40B4-BE49-F238E27FC236}">
                  <a16:creationId xmlns:a16="http://schemas.microsoft.com/office/drawing/2014/main" id="{BBE37A03-34A3-469C-8A1D-96F9AE88C80C}"/>
                </a:ext>
              </a:extLst>
            </p:cNvPr>
            <p:cNvSpPr/>
            <p:nvPr/>
          </p:nvSpPr>
          <p:spPr>
            <a:xfrm>
              <a:off x="4720825" y="3466500"/>
              <a:ext cx="36325" cy="42575"/>
            </a:xfrm>
            <a:custGeom>
              <a:avLst/>
              <a:gdLst/>
              <a:ahLst/>
              <a:cxnLst/>
              <a:rect l="l" t="t" r="r" b="b"/>
              <a:pathLst>
                <a:path w="1453" h="1703" extrusionOk="0">
                  <a:moveTo>
                    <a:pt x="236" y="1"/>
                  </a:moveTo>
                  <a:cubicBezTo>
                    <a:pt x="228" y="1"/>
                    <a:pt x="220" y="7"/>
                    <a:pt x="214" y="18"/>
                  </a:cubicBezTo>
                  <a:cubicBezTo>
                    <a:pt x="95" y="41"/>
                    <a:pt x="0" y="172"/>
                    <a:pt x="36" y="291"/>
                  </a:cubicBezTo>
                  <a:cubicBezTo>
                    <a:pt x="119" y="565"/>
                    <a:pt x="238" y="827"/>
                    <a:pt x="417" y="1065"/>
                  </a:cubicBezTo>
                  <a:cubicBezTo>
                    <a:pt x="595" y="1303"/>
                    <a:pt x="822" y="1506"/>
                    <a:pt x="1060" y="1661"/>
                  </a:cubicBezTo>
                  <a:cubicBezTo>
                    <a:pt x="1093" y="1690"/>
                    <a:pt x="1134" y="1703"/>
                    <a:pt x="1176" y="1703"/>
                  </a:cubicBezTo>
                  <a:cubicBezTo>
                    <a:pt x="1254" y="1703"/>
                    <a:pt x="1335" y="1659"/>
                    <a:pt x="1381" y="1589"/>
                  </a:cubicBezTo>
                  <a:cubicBezTo>
                    <a:pt x="1453" y="1482"/>
                    <a:pt x="1417" y="1339"/>
                    <a:pt x="1310" y="1268"/>
                  </a:cubicBezTo>
                  <a:cubicBezTo>
                    <a:pt x="1238" y="1220"/>
                    <a:pt x="1179" y="1161"/>
                    <a:pt x="1096" y="1113"/>
                  </a:cubicBezTo>
                  <a:cubicBezTo>
                    <a:pt x="976" y="1006"/>
                    <a:pt x="857" y="887"/>
                    <a:pt x="774" y="756"/>
                  </a:cubicBezTo>
                  <a:cubicBezTo>
                    <a:pt x="667" y="613"/>
                    <a:pt x="584" y="446"/>
                    <a:pt x="524" y="279"/>
                  </a:cubicBezTo>
                  <a:lnTo>
                    <a:pt x="524" y="291"/>
                  </a:lnTo>
                  <a:cubicBezTo>
                    <a:pt x="500" y="268"/>
                    <a:pt x="500" y="232"/>
                    <a:pt x="488" y="208"/>
                  </a:cubicBezTo>
                  <a:cubicBezTo>
                    <a:pt x="476" y="148"/>
                    <a:pt x="441" y="101"/>
                    <a:pt x="381" y="53"/>
                  </a:cubicBezTo>
                  <a:cubicBezTo>
                    <a:pt x="357" y="29"/>
                    <a:pt x="310" y="29"/>
                    <a:pt x="262" y="29"/>
                  </a:cubicBezTo>
                  <a:cubicBezTo>
                    <a:pt x="256" y="10"/>
                    <a:pt x="245" y="1"/>
                    <a:pt x="23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3326;p83">
              <a:extLst>
                <a:ext uri="{FF2B5EF4-FFF2-40B4-BE49-F238E27FC236}">
                  <a16:creationId xmlns:a16="http://schemas.microsoft.com/office/drawing/2014/main" id="{0AEB6FFE-1529-42A3-AEF5-31FE889F1E1E}"/>
                </a:ext>
              </a:extLst>
            </p:cNvPr>
            <p:cNvSpPr/>
            <p:nvPr/>
          </p:nvSpPr>
          <p:spPr>
            <a:xfrm>
              <a:off x="4740175" y="3452875"/>
              <a:ext cx="52400" cy="36575"/>
            </a:xfrm>
            <a:custGeom>
              <a:avLst/>
              <a:gdLst/>
              <a:ahLst/>
              <a:cxnLst/>
              <a:rect l="l" t="t" r="r" b="b"/>
              <a:pathLst>
                <a:path w="2096" h="1463" extrusionOk="0">
                  <a:moveTo>
                    <a:pt x="1345" y="813"/>
                  </a:moveTo>
                  <a:cubicBezTo>
                    <a:pt x="1345" y="824"/>
                    <a:pt x="1357" y="824"/>
                    <a:pt x="1369" y="824"/>
                  </a:cubicBezTo>
                  <a:cubicBezTo>
                    <a:pt x="1369" y="824"/>
                    <a:pt x="1357" y="813"/>
                    <a:pt x="1345" y="813"/>
                  </a:cubicBezTo>
                  <a:close/>
                  <a:moveTo>
                    <a:pt x="198" y="1"/>
                  </a:moveTo>
                  <a:cubicBezTo>
                    <a:pt x="163" y="1"/>
                    <a:pt x="113" y="30"/>
                    <a:pt x="71" y="51"/>
                  </a:cubicBezTo>
                  <a:cubicBezTo>
                    <a:pt x="36" y="98"/>
                    <a:pt x="12" y="146"/>
                    <a:pt x="0" y="205"/>
                  </a:cubicBezTo>
                  <a:cubicBezTo>
                    <a:pt x="0" y="265"/>
                    <a:pt x="12" y="301"/>
                    <a:pt x="60" y="360"/>
                  </a:cubicBezTo>
                  <a:cubicBezTo>
                    <a:pt x="274" y="634"/>
                    <a:pt x="524" y="860"/>
                    <a:pt x="810" y="1051"/>
                  </a:cubicBezTo>
                  <a:cubicBezTo>
                    <a:pt x="1107" y="1241"/>
                    <a:pt x="1465" y="1372"/>
                    <a:pt x="1798" y="1455"/>
                  </a:cubicBezTo>
                  <a:cubicBezTo>
                    <a:pt x="1820" y="1460"/>
                    <a:pt x="1841" y="1463"/>
                    <a:pt x="1863" y="1463"/>
                  </a:cubicBezTo>
                  <a:cubicBezTo>
                    <a:pt x="1901" y="1463"/>
                    <a:pt x="1939" y="1454"/>
                    <a:pt x="1976" y="1432"/>
                  </a:cubicBezTo>
                  <a:cubicBezTo>
                    <a:pt x="2036" y="1408"/>
                    <a:pt x="2072" y="1360"/>
                    <a:pt x="2084" y="1301"/>
                  </a:cubicBezTo>
                  <a:cubicBezTo>
                    <a:pt x="2096" y="1241"/>
                    <a:pt x="2096" y="1182"/>
                    <a:pt x="2072" y="1122"/>
                  </a:cubicBezTo>
                  <a:cubicBezTo>
                    <a:pt x="2036" y="1074"/>
                    <a:pt x="2000" y="1015"/>
                    <a:pt x="1941" y="1015"/>
                  </a:cubicBezTo>
                  <a:cubicBezTo>
                    <a:pt x="1726" y="979"/>
                    <a:pt x="1524" y="908"/>
                    <a:pt x="1310" y="824"/>
                  </a:cubicBezTo>
                  <a:cubicBezTo>
                    <a:pt x="1119" y="741"/>
                    <a:pt x="941" y="622"/>
                    <a:pt x="762" y="479"/>
                  </a:cubicBezTo>
                  <a:lnTo>
                    <a:pt x="762" y="479"/>
                  </a:lnTo>
                  <a:lnTo>
                    <a:pt x="774" y="503"/>
                  </a:lnTo>
                  <a:cubicBezTo>
                    <a:pt x="762" y="503"/>
                    <a:pt x="762" y="479"/>
                    <a:pt x="750" y="479"/>
                  </a:cubicBezTo>
                  <a:cubicBezTo>
                    <a:pt x="607" y="360"/>
                    <a:pt x="476" y="229"/>
                    <a:pt x="357" y="86"/>
                  </a:cubicBezTo>
                  <a:cubicBezTo>
                    <a:pt x="310" y="39"/>
                    <a:pt x="274" y="3"/>
                    <a:pt x="214" y="3"/>
                  </a:cubicBezTo>
                  <a:cubicBezTo>
                    <a:pt x="209" y="1"/>
                    <a:pt x="204" y="1"/>
                    <a:pt x="19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3327;p83">
              <a:extLst>
                <a:ext uri="{FF2B5EF4-FFF2-40B4-BE49-F238E27FC236}">
                  <a16:creationId xmlns:a16="http://schemas.microsoft.com/office/drawing/2014/main" id="{28D7E04F-3985-416C-998D-7166B6F1A492}"/>
                </a:ext>
              </a:extLst>
            </p:cNvPr>
            <p:cNvSpPr/>
            <p:nvPr/>
          </p:nvSpPr>
          <p:spPr>
            <a:xfrm>
              <a:off x="4758025" y="3427200"/>
              <a:ext cx="57775" cy="27850"/>
            </a:xfrm>
            <a:custGeom>
              <a:avLst/>
              <a:gdLst/>
              <a:ahLst/>
              <a:cxnLst/>
              <a:rect l="l" t="t" r="r" b="b"/>
              <a:pathLst>
                <a:path w="2311" h="1114" extrusionOk="0">
                  <a:moveTo>
                    <a:pt x="691" y="125"/>
                  </a:moveTo>
                  <a:cubicBezTo>
                    <a:pt x="691" y="125"/>
                    <a:pt x="703" y="125"/>
                    <a:pt x="703" y="137"/>
                  </a:cubicBezTo>
                  <a:lnTo>
                    <a:pt x="691" y="125"/>
                  </a:lnTo>
                  <a:close/>
                  <a:moveTo>
                    <a:pt x="1703" y="435"/>
                  </a:moveTo>
                  <a:cubicBezTo>
                    <a:pt x="1707" y="435"/>
                    <a:pt x="1711" y="437"/>
                    <a:pt x="1715" y="440"/>
                  </a:cubicBezTo>
                  <a:lnTo>
                    <a:pt x="1715" y="440"/>
                  </a:lnTo>
                  <a:cubicBezTo>
                    <a:pt x="1721" y="441"/>
                    <a:pt x="1727" y="442"/>
                    <a:pt x="1733" y="442"/>
                  </a:cubicBezTo>
                  <a:lnTo>
                    <a:pt x="1733" y="442"/>
                  </a:lnTo>
                  <a:cubicBezTo>
                    <a:pt x="1735" y="441"/>
                    <a:pt x="1737" y="438"/>
                    <a:pt x="1739" y="435"/>
                  </a:cubicBezTo>
                  <a:close/>
                  <a:moveTo>
                    <a:pt x="335" y="1"/>
                  </a:moveTo>
                  <a:cubicBezTo>
                    <a:pt x="313" y="1"/>
                    <a:pt x="294" y="6"/>
                    <a:pt x="286" y="6"/>
                  </a:cubicBezTo>
                  <a:cubicBezTo>
                    <a:pt x="191" y="18"/>
                    <a:pt x="131" y="77"/>
                    <a:pt x="96" y="161"/>
                  </a:cubicBezTo>
                  <a:cubicBezTo>
                    <a:pt x="0" y="292"/>
                    <a:pt x="36" y="530"/>
                    <a:pt x="191" y="601"/>
                  </a:cubicBezTo>
                  <a:cubicBezTo>
                    <a:pt x="477" y="756"/>
                    <a:pt x="762" y="875"/>
                    <a:pt x="1060" y="958"/>
                  </a:cubicBezTo>
                  <a:cubicBezTo>
                    <a:pt x="1358" y="1054"/>
                    <a:pt x="1667" y="1089"/>
                    <a:pt x="1977" y="1113"/>
                  </a:cubicBezTo>
                  <a:cubicBezTo>
                    <a:pt x="1983" y="1114"/>
                    <a:pt x="1990" y="1114"/>
                    <a:pt x="1996" y="1114"/>
                  </a:cubicBezTo>
                  <a:cubicBezTo>
                    <a:pt x="2167" y="1114"/>
                    <a:pt x="2310" y="965"/>
                    <a:pt x="2310" y="816"/>
                  </a:cubicBezTo>
                  <a:cubicBezTo>
                    <a:pt x="2310" y="637"/>
                    <a:pt x="2179" y="494"/>
                    <a:pt x="2013" y="482"/>
                  </a:cubicBezTo>
                  <a:cubicBezTo>
                    <a:pt x="1916" y="473"/>
                    <a:pt x="1827" y="455"/>
                    <a:pt x="1733" y="442"/>
                  </a:cubicBezTo>
                  <a:lnTo>
                    <a:pt x="1733" y="442"/>
                  </a:lnTo>
                  <a:cubicBezTo>
                    <a:pt x="1731" y="444"/>
                    <a:pt x="1729" y="445"/>
                    <a:pt x="1727" y="445"/>
                  </a:cubicBezTo>
                  <a:cubicBezTo>
                    <a:pt x="1723" y="445"/>
                    <a:pt x="1719" y="443"/>
                    <a:pt x="1715" y="440"/>
                  </a:cubicBezTo>
                  <a:lnTo>
                    <a:pt x="1715" y="440"/>
                  </a:lnTo>
                  <a:cubicBezTo>
                    <a:pt x="1699" y="438"/>
                    <a:pt x="1683" y="436"/>
                    <a:pt x="1667" y="435"/>
                  </a:cubicBezTo>
                  <a:cubicBezTo>
                    <a:pt x="1322" y="375"/>
                    <a:pt x="1012" y="280"/>
                    <a:pt x="703" y="125"/>
                  </a:cubicBezTo>
                  <a:cubicBezTo>
                    <a:pt x="643" y="101"/>
                    <a:pt x="596" y="77"/>
                    <a:pt x="548" y="54"/>
                  </a:cubicBezTo>
                  <a:cubicBezTo>
                    <a:pt x="489" y="18"/>
                    <a:pt x="429" y="6"/>
                    <a:pt x="370" y="6"/>
                  </a:cubicBezTo>
                  <a:cubicBezTo>
                    <a:pt x="358" y="2"/>
                    <a:pt x="346" y="1"/>
                    <a:pt x="33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3328;p83">
              <a:extLst>
                <a:ext uri="{FF2B5EF4-FFF2-40B4-BE49-F238E27FC236}">
                  <a16:creationId xmlns:a16="http://schemas.microsoft.com/office/drawing/2014/main" id="{EAEE521E-4510-4295-8D32-1EDE7C99F737}"/>
                </a:ext>
              </a:extLst>
            </p:cNvPr>
            <p:cNvSpPr/>
            <p:nvPr/>
          </p:nvSpPr>
          <p:spPr>
            <a:xfrm>
              <a:off x="4770825" y="3397275"/>
              <a:ext cx="55675" cy="29725"/>
            </a:xfrm>
            <a:custGeom>
              <a:avLst/>
              <a:gdLst/>
              <a:ahLst/>
              <a:cxnLst/>
              <a:rect l="l" t="t" r="r" b="b"/>
              <a:pathLst>
                <a:path w="2227" h="1189" extrusionOk="0">
                  <a:moveTo>
                    <a:pt x="871" y="420"/>
                  </a:moveTo>
                  <a:cubicBezTo>
                    <a:pt x="863" y="423"/>
                    <a:pt x="854" y="426"/>
                    <a:pt x="846" y="429"/>
                  </a:cubicBezTo>
                  <a:cubicBezTo>
                    <a:pt x="854" y="425"/>
                    <a:pt x="863" y="422"/>
                    <a:pt x="871" y="420"/>
                  </a:cubicBezTo>
                  <a:close/>
                  <a:moveTo>
                    <a:pt x="1941" y="0"/>
                  </a:moveTo>
                  <a:cubicBezTo>
                    <a:pt x="1882" y="12"/>
                    <a:pt x="1834" y="24"/>
                    <a:pt x="1810" y="48"/>
                  </a:cubicBezTo>
                  <a:cubicBezTo>
                    <a:pt x="1518" y="171"/>
                    <a:pt x="1206" y="295"/>
                    <a:pt x="902" y="408"/>
                  </a:cubicBezTo>
                  <a:lnTo>
                    <a:pt x="902" y="408"/>
                  </a:lnTo>
                  <a:cubicBezTo>
                    <a:pt x="903" y="407"/>
                    <a:pt x="904" y="406"/>
                    <a:pt x="905" y="405"/>
                  </a:cubicBezTo>
                  <a:lnTo>
                    <a:pt x="905" y="405"/>
                  </a:lnTo>
                  <a:cubicBezTo>
                    <a:pt x="667" y="489"/>
                    <a:pt x="429" y="584"/>
                    <a:pt x="203" y="655"/>
                  </a:cubicBezTo>
                  <a:cubicBezTo>
                    <a:pt x="131" y="679"/>
                    <a:pt x="84" y="715"/>
                    <a:pt x="36" y="774"/>
                  </a:cubicBezTo>
                  <a:cubicBezTo>
                    <a:pt x="0" y="834"/>
                    <a:pt x="0" y="905"/>
                    <a:pt x="12" y="977"/>
                  </a:cubicBezTo>
                  <a:cubicBezTo>
                    <a:pt x="24" y="1036"/>
                    <a:pt x="72" y="1108"/>
                    <a:pt x="131" y="1143"/>
                  </a:cubicBezTo>
                  <a:cubicBezTo>
                    <a:pt x="174" y="1169"/>
                    <a:pt x="230" y="1189"/>
                    <a:pt x="279" y="1189"/>
                  </a:cubicBezTo>
                  <a:cubicBezTo>
                    <a:pt x="299" y="1189"/>
                    <a:pt x="317" y="1186"/>
                    <a:pt x="334" y="1179"/>
                  </a:cubicBezTo>
                  <a:cubicBezTo>
                    <a:pt x="917" y="965"/>
                    <a:pt x="1501" y="727"/>
                    <a:pt x="2060" y="477"/>
                  </a:cubicBezTo>
                  <a:cubicBezTo>
                    <a:pt x="2179" y="417"/>
                    <a:pt x="2227" y="250"/>
                    <a:pt x="2167" y="131"/>
                  </a:cubicBezTo>
                  <a:cubicBezTo>
                    <a:pt x="2144" y="72"/>
                    <a:pt x="2084" y="24"/>
                    <a:pt x="2024" y="12"/>
                  </a:cubicBezTo>
                  <a:cubicBezTo>
                    <a:pt x="1989" y="12"/>
                    <a:pt x="1977" y="0"/>
                    <a:pt x="19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3329;p83">
              <a:extLst>
                <a:ext uri="{FF2B5EF4-FFF2-40B4-BE49-F238E27FC236}">
                  <a16:creationId xmlns:a16="http://schemas.microsoft.com/office/drawing/2014/main" id="{70A96ABA-20E1-4D28-8036-D2FCEF495E05}"/>
                </a:ext>
              </a:extLst>
            </p:cNvPr>
            <p:cNvSpPr/>
            <p:nvPr/>
          </p:nvSpPr>
          <p:spPr>
            <a:xfrm>
              <a:off x="4647900" y="3345475"/>
              <a:ext cx="17875" cy="56425"/>
            </a:xfrm>
            <a:custGeom>
              <a:avLst/>
              <a:gdLst/>
              <a:ahLst/>
              <a:cxnLst/>
              <a:rect l="l" t="t" r="r" b="b"/>
              <a:pathLst>
                <a:path w="715" h="2257" extrusionOk="0">
                  <a:moveTo>
                    <a:pt x="464" y="1"/>
                  </a:moveTo>
                  <a:cubicBezTo>
                    <a:pt x="357" y="13"/>
                    <a:pt x="238" y="120"/>
                    <a:pt x="238" y="239"/>
                  </a:cubicBezTo>
                  <a:cubicBezTo>
                    <a:pt x="250" y="608"/>
                    <a:pt x="238" y="965"/>
                    <a:pt x="191" y="1346"/>
                  </a:cubicBezTo>
                  <a:lnTo>
                    <a:pt x="191" y="1358"/>
                  </a:lnTo>
                  <a:cubicBezTo>
                    <a:pt x="155" y="1584"/>
                    <a:pt x="107" y="1787"/>
                    <a:pt x="36" y="2001"/>
                  </a:cubicBezTo>
                  <a:cubicBezTo>
                    <a:pt x="0" y="2096"/>
                    <a:pt x="60" y="2215"/>
                    <a:pt x="167" y="2251"/>
                  </a:cubicBezTo>
                  <a:cubicBezTo>
                    <a:pt x="183" y="2255"/>
                    <a:pt x="199" y="2256"/>
                    <a:pt x="215" y="2256"/>
                  </a:cubicBezTo>
                  <a:cubicBezTo>
                    <a:pt x="307" y="2256"/>
                    <a:pt x="397" y="2201"/>
                    <a:pt x="417" y="2120"/>
                  </a:cubicBezTo>
                  <a:cubicBezTo>
                    <a:pt x="631" y="1525"/>
                    <a:pt x="714" y="882"/>
                    <a:pt x="691" y="239"/>
                  </a:cubicBezTo>
                  <a:cubicBezTo>
                    <a:pt x="691" y="179"/>
                    <a:pt x="667" y="120"/>
                    <a:pt x="631" y="72"/>
                  </a:cubicBezTo>
                  <a:cubicBezTo>
                    <a:pt x="584" y="36"/>
                    <a:pt x="524" y="1"/>
                    <a:pt x="4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3330;p83">
              <a:extLst>
                <a:ext uri="{FF2B5EF4-FFF2-40B4-BE49-F238E27FC236}">
                  <a16:creationId xmlns:a16="http://schemas.microsoft.com/office/drawing/2014/main" id="{60214E49-2BD8-436F-B3A8-6908BDBB1E1F}"/>
                </a:ext>
              </a:extLst>
            </p:cNvPr>
            <p:cNvSpPr/>
            <p:nvPr/>
          </p:nvSpPr>
          <p:spPr>
            <a:xfrm>
              <a:off x="4677050" y="3342200"/>
              <a:ext cx="16400" cy="58975"/>
            </a:xfrm>
            <a:custGeom>
              <a:avLst/>
              <a:gdLst/>
              <a:ahLst/>
              <a:cxnLst/>
              <a:rect l="l" t="t" r="r" b="b"/>
              <a:pathLst>
                <a:path w="656" h="2359" extrusionOk="0">
                  <a:moveTo>
                    <a:pt x="215" y="1"/>
                  </a:moveTo>
                  <a:cubicBezTo>
                    <a:pt x="144" y="13"/>
                    <a:pt x="84" y="60"/>
                    <a:pt x="37" y="120"/>
                  </a:cubicBezTo>
                  <a:cubicBezTo>
                    <a:pt x="1" y="191"/>
                    <a:pt x="1" y="251"/>
                    <a:pt x="13" y="346"/>
                  </a:cubicBezTo>
                  <a:cubicBezTo>
                    <a:pt x="13" y="382"/>
                    <a:pt x="25" y="429"/>
                    <a:pt x="25" y="489"/>
                  </a:cubicBezTo>
                  <a:lnTo>
                    <a:pt x="25" y="525"/>
                  </a:lnTo>
                  <a:cubicBezTo>
                    <a:pt x="72" y="1037"/>
                    <a:pt x="84" y="1561"/>
                    <a:pt x="84" y="2084"/>
                  </a:cubicBezTo>
                  <a:cubicBezTo>
                    <a:pt x="84" y="2227"/>
                    <a:pt x="191" y="2346"/>
                    <a:pt x="334" y="2358"/>
                  </a:cubicBezTo>
                  <a:cubicBezTo>
                    <a:pt x="489" y="2358"/>
                    <a:pt x="608" y="2251"/>
                    <a:pt x="620" y="2108"/>
                  </a:cubicBezTo>
                  <a:cubicBezTo>
                    <a:pt x="656" y="1489"/>
                    <a:pt x="620" y="858"/>
                    <a:pt x="561" y="239"/>
                  </a:cubicBezTo>
                  <a:cubicBezTo>
                    <a:pt x="561" y="156"/>
                    <a:pt x="489" y="96"/>
                    <a:pt x="441" y="60"/>
                  </a:cubicBezTo>
                  <a:cubicBezTo>
                    <a:pt x="394" y="25"/>
                    <a:pt x="334" y="13"/>
                    <a:pt x="299" y="13"/>
                  </a:cubicBezTo>
                  <a:cubicBezTo>
                    <a:pt x="263" y="1"/>
                    <a:pt x="251" y="1"/>
                    <a:pt x="21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3331;p83">
              <a:extLst>
                <a:ext uri="{FF2B5EF4-FFF2-40B4-BE49-F238E27FC236}">
                  <a16:creationId xmlns:a16="http://schemas.microsoft.com/office/drawing/2014/main" id="{3C048A29-5786-4683-94B7-9F5B948AAB52}"/>
                </a:ext>
              </a:extLst>
            </p:cNvPr>
            <p:cNvSpPr/>
            <p:nvPr/>
          </p:nvSpPr>
          <p:spPr>
            <a:xfrm>
              <a:off x="4700575" y="3334025"/>
              <a:ext cx="27700" cy="54925"/>
            </a:xfrm>
            <a:custGeom>
              <a:avLst/>
              <a:gdLst/>
              <a:ahLst/>
              <a:cxnLst/>
              <a:rect l="l" t="t" r="r" b="b"/>
              <a:pathLst>
                <a:path w="1108" h="2197" extrusionOk="0">
                  <a:moveTo>
                    <a:pt x="329" y="0"/>
                  </a:moveTo>
                  <a:cubicBezTo>
                    <a:pt x="319" y="0"/>
                    <a:pt x="304" y="6"/>
                    <a:pt x="286" y="18"/>
                  </a:cubicBezTo>
                  <a:cubicBezTo>
                    <a:pt x="131" y="54"/>
                    <a:pt x="1" y="221"/>
                    <a:pt x="48" y="387"/>
                  </a:cubicBezTo>
                  <a:cubicBezTo>
                    <a:pt x="215" y="911"/>
                    <a:pt x="370" y="1447"/>
                    <a:pt x="512" y="1983"/>
                  </a:cubicBezTo>
                  <a:cubicBezTo>
                    <a:pt x="552" y="2102"/>
                    <a:pt x="659" y="2197"/>
                    <a:pt x="783" y="2197"/>
                  </a:cubicBezTo>
                  <a:cubicBezTo>
                    <a:pt x="807" y="2197"/>
                    <a:pt x="832" y="2193"/>
                    <a:pt x="858" y="2185"/>
                  </a:cubicBezTo>
                  <a:cubicBezTo>
                    <a:pt x="1013" y="2161"/>
                    <a:pt x="1108" y="1995"/>
                    <a:pt x="1060" y="1840"/>
                  </a:cubicBezTo>
                  <a:cubicBezTo>
                    <a:pt x="941" y="1304"/>
                    <a:pt x="810" y="768"/>
                    <a:pt x="643" y="256"/>
                  </a:cubicBezTo>
                  <a:cubicBezTo>
                    <a:pt x="608" y="113"/>
                    <a:pt x="489" y="18"/>
                    <a:pt x="346" y="18"/>
                  </a:cubicBezTo>
                  <a:cubicBezTo>
                    <a:pt x="346" y="6"/>
                    <a:pt x="340" y="0"/>
                    <a:pt x="32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3332;p83">
              <a:extLst>
                <a:ext uri="{FF2B5EF4-FFF2-40B4-BE49-F238E27FC236}">
                  <a16:creationId xmlns:a16="http://schemas.microsoft.com/office/drawing/2014/main" id="{9710224C-3813-44F2-9EDD-8707DD3E0095}"/>
                </a:ext>
              </a:extLst>
            </p:cNvPr>
            <p:cNvSpPr/>
            <p:nvPr/>
          </p:nvSpPr>
          <p:spPr>
            <a:xfrm>
              <a:off x="4729750" y="3320650"/>
              <a:ext cx="23525" cy="45925"/>
            </a:xfrm>
            <a:custGeom>
              <a:avLst/>
              <a:gdLst/>
              <a:ahLst/>
              <a:cxnLst/>
              <a:rect l="l" t="t" r="r" b="b"/>
              <a:pathLst>
                <a:path w="941" h="1837" extrusionOk="0">
                  <a:moveTo>
                    <a:pt x="172" y="1"/>
                  </a:moveTo>
                  <a:cubicBezTo>
                    <a:pt x="166" y="1"/>
                    <a:pt x="160" y="7"/>
                    <a:pt x="155" y="17"/>
                  </a:cubicBezTo>
                  <a:cubicBezTo>
                    <a:pt x="48" y="41"/>
                    <a:pt x="0" y="137"/>
                    <a:pt x="12" y="232"/>
                  </a:cubicBezTo>
                  <a:cubicBezTo>
                    <a:pt x="60" y="494"/>
                    <a:pt x="131" y="744"/>
                    <a:pt x="227" y="994"/>
                  </a:cubicBezTo>
                  <a:cubicBezTo>
                    <a:pt x="310" y="1244"/>
                    <a:pt x="429" y="1506"/>
                    <a:pt x="584" y="1744"/>
                  </a:cubicBezTo>
                  <a:cubicBezTo>
                    <a:pt x="617" y="1802"/>
                    <a:pt x="673" y="1837"/>
                    <a:pt x="736" y="1837"/>
                  </a:cubicBezTo>
                  <a:cubicBezTo>
                    <a:pt x="764" y="1837"/>
                    <a:pt x="793" y="1830"/>
                    <a:pt x="822" y="1815"/>
                  </a:cubicBezTo>
                  <a:cubicBezTo>
                    <a:pt x="905" y="1768"/>
                    <a:pt x="941" y="1661"/>
                    <a:pt x="893" y="1577"/>
                  </a:cubicBezTo>
                  <a:cubicBezTo>
                    <a:pt x="786" y="1387"/>
                    <a:pt x="691" y="1172"/>
                    <a:pt x="608" y="982"/>
                  </a:cubicBezTo>
                  <a:cubicBezTo>
                    <a:pt x="500" y="708"/>
                    <a:pt x="429" y="446"/>
                    <a:pt x="393" y="160"/>
                  </a:cubicBezTo>
                  <a:cubicBezTo>
                    <a:pt x="369" y="77"/>
                    <a:pt x="298" y="29"/>
                    <a:pt x="203" y="29"/>
                  </a:cubicBezTo>
                  <a:cubicBezTo>
                    <a:pt x="190" y="10"/>
                    <a:pt x="180" y="1"/>
                    <a:pt x="17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3333;p83">
              <a:extLst>
                <a:ext uri="{FF2B5EF4-FFF2-40B4-BE49-F238E27FC236}">
                  <a16:creationId xmlns:a16="http://schemas.microsoft.com/office/drawing/2014/main" id="{5D7C35E6-FC89-445F-9732-F8AFCBE44A5B}"/>
                </a:ext>
              </a:extLst>
            </p:cNvPr>
            <p:cNvSpPr/>
            <p:nvPr/>
          </p:nvSpPr>
          <p:spPr>
            <a:xfrm>
              <a:off x="4748500" y="3297850"/>
              <a:ext cx="49425" cy="44875"/>
            </a:xfrm>
            <a:custGeom>
              <a:avLst/>
              <a:gdLst/>
              <a:ahLst/>
              <a:cxnLst/>
              <a:rect l="l" t="t" r="r" b="b"/>
              <a:pathLst>
                <a:path w="1977" h="1795" extrusionOk="0">
                  <a:moveTo>
                    <a:pt x="322" y="1"/>
                  </a:moveTo>
                  <a:cubicBezTo>
                    <a:pt x="274" y="13"/>
                    <a:pt x="239" y="13"/>
                    <a:pt x="191" y="48"/>
                  </a:cubicBezTo>
                  <a:cubicBezTo>
                    <a:pt x="72" y="108"/>
                    <a:pt x="0" y="287"/>
                    <a:pt x="84" y="406"/>
                  </a:cubicBezTo>
                  <a:cubicBezTo>
                    <a:pt x="262" y="691"/>
                    <a:pt x="489" y="953"/>
                    <a:pt x="727" y="1179"/>
                  </a:cubicBezTo>
                  <a:cubicBezTo>
                    <a:pt x="965" y="1418"/>
                    <a:pt x="1239" y="1608"/>
                    <a:pt x="1536" y="1763"/>
                  </a:cubicBezTo>
                  <a:cubicBezTo>
                    <a:pt x="1578" y="1784"/>
                    <a:pt x="1624" y="1794"/>
                    <a:pt x="1670" y="1794"/>
                  </a:cubicBezTo>
                  <a:cubicBezTo>
                    <a:pt x="1756" y="1794"/>
                    <a:pt x="1843" y="1757"/>
                    <a:pt x="1905" y="1680"/>
                  </a:cubicBezTo>
                  <a:cubicBezTo>
                    <a:pt x="1977" y="1560"/>
                    <a:pt x="1941" y="1406"/>
                    <a:pt x="1822" y="1322"/>
                  </a:cubicBezTo>
                  <a:cubicBezTo>
                    <a:pt x="1634" y="1212"/>
                    <a:pt x="1466" y="1091"/>
                    <a:pt x="1281" y="969"/>
                  </a:cubicBezTo>
                  <a:lnTo>
                    <a:pt x="1281" y="969"/>
                  </a:lnTo>
                  <a:cubicBezTo>
                    <a:pt x="1279" y="966"/>
                    <a:pt x="1277" y="966"/>
                    <a:pt x="1275" y="965"/>
                  </a:cubicBezTo>
                  <a:lnTo>
                    <a:pt x="1275" y="965"/>
                  </a:lnTo>
                  <a:cubicBezTo>
                    <a:pt x="1263" y="957"/>
                    <a:pt x="1251" y="949"/>
                    <a:pt x="1239" y="941"/>
                  </a:cubicBezTo>
                  <a:cubicBezTo>
                    <a:pt x="1036" y="751"/>
                    <a:pt x="846" y="537"/>
                    <a:pt x="667" y="310"/>
                  </a:cubicBezTo>
                  <a:cubicBezTo>
                    <a:pt x="620" y="251"/>
                    <a:pt x="584" y="215"/>
                    <a:pt x="548" y="156"/>
                  </a:cubicBezTo>
                  <a:cubicBezTo>
                    <a:pt x="500" y="96"/>
                    <a:pt x="453" y="48"/>
                    <a:pt x="393" y="13"/>
                  </a:cubicBezTo>
                  <a:cubicBezTo>
                    <a:pt x="370" y="1"/>
                    <a:pt x="334" y="1"/>
                    <a:pt x="32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3334;p83">
              <a:extLst>
                <a:ext uri="{FF2B5EF4-FFF2-40B4-BE49-F238E27FC236}">
                  <a16:creationId xmlns:a16="http://schemas.microsoft.com/office/drawing/2014/main" id="{68464627-802C-447C-B089-6C922E0EE7B4}"/>
                </a:ext>
              </a:extLst>
            </p:cNvPr>
            <p:cNvSpPr/>
            <p:nvPr/>
          </p:nvSpPr>
          <p:spPr>
            <a:xfrm>
              <a:off x="4773200" y="3275525"/>
              <a:ext cx="40800" cy="36750"/>
            </a:xfrm>
            <a:custGeom>
              <a:avLst/>
              <a:gdLst/>
              <a:ahLst/>
              <a:cxnLst/>
              <a:rect l="l" t="t" r="r" b="b"/>
              <a:pathLst>
                <a:path w="1632" h="1470" extrusionOk="0">
                  <a:moveTo>
                    <a:pt x="286" y="1"/>
                  </a:moveTo>
                  <a:cubicBezTo>
                    <a:pt x="215" y="1"/>
                    <a:pt x="144" y="37"/>
                    <a:pt x="96" y="96"/>
                  </a:cubicBezTo>
                  <a:cubicBezTo>
                    <a:pt x="36" y="132"/>
                    <a:pt x="1" y="227"/>
                    <a:pt x="1" y="298"/>
                  </a:cubicBezTo>
                  <a:cubicBezTo>
                    <a:pt x="1" y="394"/>
                    <a:pt x="36" y="453"/>
                    <a:pt x="84" y="513"/>
                  </a:cubicBezTo>
                  <a:cubicBezTo>
                    <a:pt x="358" y="894"/>
                    <a:pt x="739" y="1203"/>
                    <a:pt x="1156" y="1430"/>
                  </a:cubicBezTo>
                  <a:cubicBezTo>
                    <a:pt x="1204" y="1456"/>
                    <a:pt x="1258" y="1469"/>
                    <a:pt x="1312" y="1469"/>
                  </a:cubicBezTo>
                  <a:cubicBezTo>
                    <a:pt x="1405" y="1469"/>
                    <a:pt x="1496" y="1429"/>
                    <a:pt x="1548" y="1346"/>
                  </a:cubicBezTo>
                  <a:cubicBezTo>
                    <a:pt x="1632" y="1203"/>
                    <a:pt x="1596" y="1025"/>
                    <a:pt x="1465" y="941"/>
                  </a:cubicBezTo>
                  <a:cubicBezTo>
                    <a:pt x="1310" y="846"/>
                    <a:pt x="1167" y="751"/>
                    <a:pt x="1013" y="644"/>
                  </a:cubicBezTo>
                  <a:cubicBezTo>
                    <a:pt x="822" y="477"/>
                    <a:pt x="655" y="298"/>
                    <a:pt x="513" y="84"/>
                  </a:cubicBezTo>
                  <a:cubicBezTo>
                    <a:pt x="465" y="25"/>
                    <a:pt x="382" y="1"/>
                    <a:pt x="29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3335;p83">
              <a:extLst>
                <a:ext uri="{FF2B5EF4-FFF2-40B4-BE49-F238E27FC236}">
                  <a16:creationId xmlns:a16="http://schemas.microsoft.com/office/drawing/2014/main" id="{C50321BB-EF05-4130-AB54-E32E37DC803D}"/>
                </a:ext>
              </a:extLst>
            </p:cNvPr>
            <p:cNvSpPr/>
            <p:nvPr/>
          </p:nvSpPr>
          <p:spPr>
            <a:xfrm>
              <a:off x="4791650" y="3250775"/>
              <a:ext cx="46475" cy="26025"/>
            </a:xfrm>
            <a:custGeom>
              <a:avLst/>
              <a:gdLst/>
              <a:ahLst/>
              <a:cxnLst/>
              <a:rect l="l" t="t" r="r" b="b"/>
              <a:pathLst>
                <a:path w="1859" h="1041" extrusionOk="0">
                  <a:moveTo>
                    <a:pt x="269" y="1"/>
                  </a:moveTo>
                  <a:cubicBezTo>
                    <a:pt x="184" y="1"/>
                    <a:pt x="104" y="46"/>
                    <a:pt x="72" y="110"/>
                  </a:cubicBezTo>
                  <a:cubicBezTo>
                    <a:pt x="1" y="229"/>
                    <a:pt x="37" y="384"/>
                    <a:pt x="144" y="455"/>
                  </a:cubicBezTo>
                  <a:cubicBezTo>
                    <a:pt x="370" y="622"/>
                    <a:pt x="596" y="741"/>
                    <a:pt x="822" y="836"/>
                  </a:cubicBezTo>
                  <a:cubicBezTo>
                    <a:pt x="1060" y="943"/>
                    <a:pt x="1334" y="991"/>
                    <a:pt x="1596" y="1038"/>
                  </a:cubicBezTo>
                  <a:cubicBezTo>
                    <a:pt x="1604" y="1040"/>
                    <a:pt x="1612" y="1040"/>
                    <a:pt x="1619" y="1040"/>
                  </a:cubicBezTo>
                  <a:cubicBezTo>
                    <a:pt x="1683" y="1040"/>
                    <a:pt x="1744" y="1000"/>
                    <a:pt x="1787" y="979"/>
                  </a:cubicBezTo>
                  <a:cubicBezTo>
                    <a:pt x="1822" y="931"/>
                    <a:pt x="1858" y="872"/>
                    <a:pt x="1858" y="812"/>
                  </a:cubicBezTo>
                  <a:cubicBezTo>
                    <a:pt x="1858" y="753"/>
                    <a:pt x="1846" y="681"/>
                    <a:pt x="1799" y="634"/>
                  </a:cubicBezTo>
                  <a:cubicBezTo>
                    <a:pt x="1751" y="586"/>
                    <a:pt x="1692" y="574"/>
                    <a:pt x="1632" y="562"/>
                  </a:cubicBezTo>
                  <a:cubicBezTo>
                    <a:pt x="1620" y="562"/>
                    <a:pt x="1584" y="562"/>
                    <a:pt x="1572" y="538"/>
                  </a:cubicBezTo>
                  <a:cubicBezTo>
                    <a:pt x="1322" y="503"/>
                    <a:pt x="1096" y="419"/>
                    <a:pt x="858" y="324"/>
                  </a:cubicBezTo>
                  <a:cubicBezTo>
                    <a:pt x="703" y="241"/>
                    <a:pt x="560" y="157"/>
                    <a:pt x="406" y="50"/>
                  </a:cubicBezTo>
                  <a:cubicBezTo>
                    <a:pt x="370" y="26"/>
                    <a:pt x="334" y="3"/>
                    <a:pt x="298" y="3"/>
                  </a:cubicBezTo>
                  <a:cubicBezTo>
                    <a:pt x="289" y="1"/>
                    <a:pt x="279" y="1"/>
                    <a:pt x="2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3336;p83">
              <a:extLst>
                <a:ext uri="{FF2B5EF4-FFF2-40B4-BE49-F238E27FC236}">
                  <a16:creationId xmlns:a16="http://schemas.microsoft.com/office/drawing/2014/main" id="{46449B9C-726D-4A3B-98F2-1563DC8FE3B3}"/>
                </a:ext>
              </a:extLst>
            </p:cNvPr>
            <p:cNvSpPr/>
            <p:nvPr/>
          </p:nvSpPr>
          <p:spPr>
            <a:xfrm>
              <a:off x="4800300" y="3223750"/>
              <a:ext cx="63125" cy="17575"/>
            </a:xfrm>
            <a:custGeom>
              <a:avLst/>
              <a:gdLst/>
              <a:ahLst/>
              <a:cxnLst/>
              <a:rect l="l" t="t" r="r" b="b"/>
              <a:pathLst>
                <a:path w="2525" h="703" extrusionOk="0">
                  <a:moveTo>
                    <a:pt x="2143" y="0"/>
                  </a:moveTo>
                  <a:cubicBezTo>
                    <a:pt x="1941" y="60"/>
                    <a:pt x="1738" y="107"/>
                    <a:pt x="1524" y="131"/>
                  </a:cubicBezTo>
                  <a:cubicBezTo>
                    <a:pt x="1421" y="141"/>
                    <a:pt x="1313" y="147"/>
                    <a:pt x="1205" y="147"/>
                  </a:cubicBezTo>
                  <a:cubicBezTo>
                    <a:pt x="1051" y="147"/>
                    <a:pt x="897" y="135"/>
                    <a:pt x="750" y="107"/>
                  </a:cubicBezTo>
                  <a:lnTo>
                    <a:pt x="393" y="12"/>
                  </a:lnTo>
                  <a:cubicBezTo>
                    <a:pt x="371" y="6"/>
                    <a:pt x="347" y="3"/>
                    <a:pt x="323" y="3"/>
                  </a:cubicBezTo>
                  <a:cubicBezTo>
                    <a:pt x="208" y="3"/>
                    <a:pt x="87" y="72"/>
                    <a:pt x="48" y="191"/>
                  </a:cubicBezTo>
                  <a:cubicBezTo>
                    <a:pt x="0" y="333"/>
                    <a:pt x="83" y="488"/>
                    <a:pt x="226" y="536"/>
                  </a:cubicBezTo>
                  <a:cubicBezTo>
                    <a:pt x="560" y="643"/>
                    <a:pt x="917" y="691"/>
                    <a:pt x="1250" y="703"/>
                  </a:cubicBezTo>
                  <a:cubicBezTo>
                    <a:pt x="1596" y="703"/>
                    <a:pt x="1953" y="643"/>
                    <a:pt x="2286" y="536"/>
                  </a:cubicBezTo>
                  <a:cubicBezTo>
                    <a:pt x="2417" y="488"/>
                    <a:pt x="2524" y="357"/>
                    <a:pt x="2477" y="214"/>
                  </a:cubicBezTo>
                  <a:cubicBezTo>
                    <a:pt x="2441" y="95"/>
                    <a:pt x="2346" y="0"/>
                    <a:pt x="222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3337;p83">
              <a:extLst>
                <a:ext uri="{FF2B5EF4-FFF2-40B4-BE49-F238E27FC236}">
                  <a16:creationId xmlns:a16="http://schemas.microsoft.com/office/drawing/2014/main" id="{03A2F89B-B7AD-44B4-9D31-48FDCDD8C172}"/>
                </a:ext>
              </a:extLst>
            </p:cNvPr>
            <p:cNvSpPr/>
            <p:nvPr/>
          </p:nvSpPr>
          <p:spPr>
            <a:xfrm>
              <a:off x="4802375" y="3176525"/>
              <a:ext cx="55375" cy="36800"/>
            </a:xfrm>
            <a:custGeom>
              <a:avLst/>
              <a:gdLst/>
              <a:ahLst/>
              <a:cxnLst/>
              <a:rect l="l" t="t" r="r" b="b"/>
              <a:pathLst>
                <a:path w="2215" h="1472" extrusionOk="0">
                  <a:moveTo>
                    <a:pt x="1780" y="0"/>
                  </a:moveTo>
                  <a:cubicBezTo>
                    <a:pt x="1704" y="0"/>
                    <a:pt x="1643" y="33"/>
                    <a:pt x="1596" y="79"/>
                  </a:cubicBezTo>
                  <a:cubicBezTo>
                    <a:pt x="1489" y="163"/>
                    <a:pt x="1393" y="258"/>
                    <a:pt x="1298" y="329"/>
                  </a:cubicBezTo>
                  <a:cubicBezTo>
                    <a:pt x="1084" y="484"/>
                    <a:pt x="858" y="603"/>
                    <a:pt x="620" y="687"/>
                  </a:cubicBezTo>
                  <a:cubicBezTo>
                    <a:pt x="524" y="734"/>
                    <a:pt x="417" y="758"/>
                    <a:pt x="298" y="794"/>
                  </a:cubicBezTo>
                  <a:cubicBezTo>
                    <a:pt x="120" y="841"/>
                    <a:pt x="0" y="1020"/>
                    <a:pt x="48" y="1210"/>
                  </a:cubicBezTo>
                  <a:cubicBezTo>
                    <a:pt x="78" y="1362"/>
                    <a:pt x="221" y="1471"/>
                    <a:pt x="380" y="1471"/>
                  </a:cubicBezTo>
                  <a:cubicBezTo>
                    <a:pt x="408" y="1471"/>
                    <a:pt x="436" y="1468"/>
                    <a:pt x="465" y="1460"/>
                  </a:cubicBezTo>
                  <a:cubicBezTo>
                    <a:pt x="1072" y="1294"/>
                    <a:pt x="1608" y="996"/>
                    <a:pt x="2060" y="579"/>
                  </a:cubicBezTo>
                  <a:cubicBezTo>
                    <a:pt x="2203" y="460"/>
                    <a:pt x="2215" y="246"/>
                    <a:pt x="2084" y="103"/>
                  </a:cubicBezTo>
                  <a:cubicBezTo>
                    <a:pt x="2025" y="32"/>
                    <a:pt x="1917" y="8"/>
                    <a:pt x="1846" y="8"/>
                  </a:cubicBezTo>
                  <a:cubicBezTo>
                    <a:pt x="1823" y="3"/>
                    <a:pt x="1801" y="0"/>
                    <a:pt x="178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3338;p83">
              <a:extLst>
                <a:ext uri="{FF2B5EF4-FFF2-40B4-BE49-F238E27FC236}">
                  <a16:creationId xmlns:a16="http://schemas.microsoft.com/office/drawing/2014/main" id="{CB4ED85C-4DDB-4A7A-9549-46A5996E0595}"/>
                </a:ext>
              </a:extLst>
            </p:cNvPr>
            <p:cNvSpPr/>
            <p:nvPr/>
          </p:nvSpPr>
          <p:spPr>
            <a:xfrm>
              <a:off x="3171525" y="1732475"/>
              <a:ext cx="110450" cy="111325"/>
            </a:xfrm>
            <a:custGeom>
              <a:avLst/>
              <a:gdLst/>
              <a:ahLst/>
              <a:cxnLst/>
              <a:rect l="l" t="t" r="r" b="b"/>
              <a:pathLst>
                <a:path w="4418" h="4453" extrusionOk="0">
                  <a:moveTo>
                    <a:pt x="2715" y="465"/>
                  </a:moveTo>
                  <a:cubicBezTo>
                    <a:pt x="2798" y="465"/>
                    <a:pt x="2858" y="465"/>
                    <a:pt x="2929" y="477"/>
                  </a:cubicBezTo>
                  <a:cubicBezTo>
                    <a:pt x="3036" y="501"/>
                    <a:pt x="3155" y="525"/>
                    <a:pt x="3262" y="561"/>
                  </a:cubicBezTo>
                  <a:cubicBezTo>
                    <a:pt x="3334" y="584"/>
                    <a:pt x="3393" y="632"/>
                    <a:pt x="3453" y="656"/>
                  </a:cubicBezTo>
                  <a:cubicBezTo>
                    <a:pt x="3524" y="715"/>
                    <a:pt x="3584" y="775"/>
                    <a:pt x="3632" y="858"/>
                  </a:cubicBezTo>
                  <a:cubicBezTo>
                    <a:pt x="3691" y="942"/>
                    <a:pt x="3739" y="1037"/>
                    <a:pt x="3786" y="1120"/>
                  </a:cubicBezTo>
                  <a:cubicBezTo>
                    <a:pt x="3822" y="1239"/>
                    <a:pt x="3870" y="1370"/>
                    <a:pt x="3882" y="1513"/>
                  </a:cubicBezTo>
                  <a:cubicBezTo>
                    <a:pt x="3905" y="1704"/>
                    <a:pt x="3882" y="1906"/>
                    <a:pt x="3858" y="2108"/>
                  </a:cubicBezTo>
                  <a:cubicBezTo>
                    <a:pt x="3846" y="2227"/>
                    <a:pt x="3822" y="2346"/>
                    <a:pt x="3798" y="2477"/>
                  </a:cubicBezTo>
                  <a:cubicBezTo>
                    <a:pt x="3762" y="2596"/>
                    <a:pt x="3727" y="2716"/>
                    <a:pt x="3679" y="2835"/>
                  </a:cubicBezTo>
                  <a:cubicBezTo>
                    <a:pt x="3620" y="2966"/>
                    <a:pt x="3548" y="3097"/>
                    <a:pt x="3453" y="3216"/>
                  </a:cubicBezTo>
                  <a:cubicBezTo>
                    <a:pt x="3346" y="3335"/>
                    <a:pt x="3227" y="3454"/>
                    <a:pt x="3108" y="3549"/>
                  </a:cubicBezTo>
                  <a:cubicBezTo>
                    <a:pt x="2953" y="3668"/>
                    <a:pt x="2786" y="3775"/>
                    <a:pt x="2608" y="3847"/>
                  </a:cubicBezTo>
                  <a:cubicBezTo>
                    <a:pt x="2536" y="3870"/>
                    <a:pt x="2441" y="3894"/>
                    <a:pt x="2369" y="3906"/>
                  </a:cubicBezTo>
                  <a:cubicBezTo>
                    <a:pt x="2280" y="3912"/>
                    <a:pt x="2194" y="3915"/>
                    <a:pt x="2108" y="3915"/>
                  </a:cubicBezTo>
                  <a:cubicBezTo>
                    <a:pt x="2021" y="3915"/>
                    <a:pt x="1935" y="3912"/>
                    <a:pt x="1846" y="3906"/>
                  </a:cubicBezTo>
                  <a:cubicBezTo>
                    <a:pt x="1670" y="3871"/>
                    <a:pt x="1505" y="3836"/>
                    <a:pt x="1353" y="3778"/>
                  </a:cubicBezTo>
                  <a:lnTo>
                    <a:pt x="1353" y="3778"/>
                  </a:lnTo>
                  <a:cubicBezTo>
                    <a:pt x="1354" y="3781"/>
                    <a:pt x="1356" y="3784"/>
                    <a:pt x="1357" y="3787"/>
                  </a:cubicBezTo>
                  <a:cubicBezTo>
                    <a:pt x="1355" y="3783"/>
                    <a:pt x="1353" y="3780"/>
                    <a:pt x="1351" y="3777"/>
                  </a:cubicBezTo>
                  <a:lnTo>
                    <a:pt x="1351" y="3777"/>
                  </a:lnTo>
                  <a:cubicBezTo>
                    <a:pt x="1351" y="3777"/>
                    <a:pt x="1352" y="3778"/>
                    <a:pt x="1353" y="3778"/>
                  </a:cubicBezTo>
                  <a:lnTo>
                    <a:pt x="1353" y="3778"/>
                  </a:lnTo>
                  <a:cubicBezTo>
                    <a:pt x="1345" y="3763"/>
                    <a:pt x="1342" y="3763"/>
                    <a:pt x="1322" y="3763"/>
                  </a:cubicBezTo>
                  <a:cubicBezTo>
                    <a:pt x="1322" y="3763"/>
                    <a:pt x="1338" y="3763"/>
                    <a:pt x="1351" y="3777"/>
                  </a:cubicBezTo>
                  <a:lnTo>
                    <a:pt x="1351" y="3777"/>
                  </a:lnTo>
                  <a:cubicBezTo>
                    <a:pt x="1349" y="3777"/>
                    <a:pt x="1347" y="3776"/>
                    <a:pt x="1346" y="3775"/>
                  </a:cubicBezTo>
                  <a:cubicBezTo>
                    <a:pt x="1146" y="3681"/>
                    <a:pt x="993" y="3576"/>
                    <a:pt x="817" y="3459"/>
                  </a:cubicBezTo>
                  <a:lnTo>
                    <a:pt x="817" y="3459"/>
                  </a:lnTo>
                  <a:cubicBezTo>
                    <a:pt x="814" y="3454"/>
                    <a:pt x="810" y="3454"/>
                    <a:pt x="810" y="3454"/>
                  </a:cubicBezTo>
                  <a:lnTo>
                    <a:pt x="810" y="3454"/>
                  </a:lnTo>
                  <a:cubicBezTo>
                    <a:pt x="810" y="3454"/>
                    <a:pt x="810" y="3454"/>
                    <a:pt x="810" y="3454"/>
                  </a:cubicBezTo>
                  <a:cubicBezTo>
                    <a:pt x="726" y="3394"/>
                    <a:pt x="667" y="3323"/>
                    <a:pt x="595" y="3251"/>
                  </a:cubicBezTo>
                  <a:cubicBezTo>
                    <a:pt x="536" y="3156"/>
                    <a:pt x="476" y="3073"/>
                    <a:pt x="417" y="2966"/>
                  </a:cubicBezTo>
                  <a:cubicBezTo>
                    <a:pt x="369" y="2847"/>
                    <a:pt x="333" y="2716"/>
                    <a:pt x="310" y="2585"/>
                  </a:cubicBezTo>
                  <a:cubicBezTo>
                    <a:pt x="298" y="2430"/>
                    <a:pt x="298" y="2299"/>
                    <a:pt x="333" y="2144"/>
                  </a:cubicBezTo>
                  <a:cubicBezTo>
                    <a:pt x="357" y="1954"/>
                    <a:pt x="405" y="1775"/>
                    <a:pt x="476" y="1584"/>
                  </a:cubicBezTo>
                  <a:cubicBezTo>
                    <a:pt x="524" y="1513"/>
                    <a:pt x="548" y="1430"/>
                    <a:pt x="607" y="1370"/>
                  </a:cubicBezTo>
                  <a:cubicBezTo>
                    <a:pt x="643" y="1346"/>
                    <a:pt x="667" y="1299"/>
                    <a:pt x="714" y="1275"/>
                  </a:cubicBezTo>
                  <a:cubicBezTo>
                    <a:pt x="750" y="1239"/>
                    <a:pt x="774" y="1227"/>
                    <a:pt x="822" y="1215"/>
                  </a:cubicBezTo>
                  <a:cubicBezTo>
                    <a:pt x="869" y="1192"/>
                    <a:pt x="893" y="1180"/>
                    <a:pt x="941" y="1180"/>
                  </a:cubicBezTo>
                  <a:cubicBezTo>
                    <a:pt x="1024" y="1180"/>
                    <a:pt x="1131" y="1180"/>
                    <a:pt x="1226" y="1192"/>
                  </a:cubicBezTo>
                  <a:lnTo>
                    <a:pt x="1250" y="1227"/>
                  </a:lnTo>
                  <a:cubicBezTo>
                    <a:pt x="1310" y="1251"/>
                    <a:pt x="1369" y="1251"/>
                    <a:pt x="1429" y="1251"/>
                  </a:cubicBezTo>
                  <a:cubicBezTo>
                    <a:pt x="1500" y="1239"/>
                    <a:pt x="1584" y="1192"/>
                    <a:pt x="1643" y="1156"/>
                  </a:cubicBezTo>
                  <a:cubicBezTo>
                    <a:pt x="1715" y="1108"/>
                    <a:pt x="1786" y="1049"/>
                    <a:pt x="1857" y="989"/>
                  </a:cubicBezTo>
                  <a:cubicBezTo>
                    <a:pt x="2000" y="882"/>
                    <a:pt x="2119" y="775"/>
                    <a:pt x="2238" y="680"/>
                  </a:cubicBezTo>
                  <a:cubicBezTo>
                    <a:pt x="2310" y="620"/>
                    <a:pt x="2393" y="572"/>
                    <a:pt x="2489" y="525"/>
                  </a:cubicBezTo>
                  <a:cubicBezTo>
                    <a:pt x="2560" y="501"/>
                    <a:pt x="2631" y="477"/>
                    <a:pt x="2715" y="465"/>
                  </a:cubicBezTo>
                  <a:close/>
                  <a:moveTo>
                    <a:pt x="2858" y="1"/>
                  </a:moveTo>
                  <a:cubicBezTo>
                    <a:pt x="2774" y="25"/>
                    <a:pt x="2691" y="37"/>
                    <a:pt x="2619" y="37"/>
                  </a:cubicBezTo>
                  <a:cubicBezTo>
                    <a:pt x="2489" y="49"/>
                    <a:pt x="2334" y="108"/>
                    <a:pt x="2215" y="180"/>
                  </a:cubicBezTo>
                  <a:cubicBezTo>
                    <a:pt x="2012" y="299"/>
                    <a:pt x="1846" y="465"/>
                    <a:pt x="1667" y="596"/>
                  </a:cubicBezTo>
                  <a:cubicBezTo>
                    <a:pt x="1548" y="691"/>
                    <a:pt x="1417" y="775"/>
                    <a:pt x="1274" y="858"/>
                  </a:cubicBezTo>
                  <a:cubicBezTo>
                    <a:pt x="1262" y="870"/>
                    <a:pt x="1238" y="882"/>
                    <a:pt x="1215" y="894"/>
                  </a:cubicBezTo>
                  <a:cubicBezTo>
                    <a:pt x="1167" y="890"/>
                    <a:pt x="1117" y="887"/>
                    <a:pt x="1065" y="887"/>
                  </a:cubicBezTo>
                  <a:cubicBezTo>
                    <a:pt x="963" y="887"/>
                    <a:pt x="857" y="898"/>
                    <a:pt x="762" y="930"/>
                  </a:cubicBezTo>
                  <a:cubicBezTo>
                    <a:pt x="595" y="977"/>
                    <a:pt x="464" y="1108"/>
                    <a:pt x="357" y="1239"/>
                  </a:cubicBezTo>
                  <a:cubicBezTo>
                    <a:pt x="286" y="1346"/>
                    <a:pt x="226" y="1465"/>
                    <a:pt x="179" y="1584"/>
                  </a:cubicBezTo>
                  <a:cubicBezTo>
                    <a:pt x="83" y="1787"/>
                    <a:pt x="60" y="2025"/>
                    <a:pt x="24" y="2251"/>
                  </a:cubicBezTo>
                  <a:cubicBezTo>
                    <a:pt x="12" y="2358"/>
                    <a:pt x="0" y="2466"/>
                    <a:pt x="12" y="2561"/>
                  </a:cubicBezTo>
                  <a:cubicBezTo>
                    <a:pt x="12" y="2704"/>
                    <a:pt x="48" y="2835"/>
                    <a:pt x="72" y="2954"/>
                  </a:cubicBezTo>
                  <a:cubicBezTo>
                    <a:pt x="131" y="3216"/>
                    <a:pt x="286" y="3454"/>
                    <a:pt x="464" y="3656"/>
                  </a:cubicBezTo>
                  <a:cubicBezTo>
                    <a:pt x="560" y="3775"/>
                    <a:pt x="679" y="3859"/>
                    <a:pt x="798" y="3930"/>
                  </a:cubicBezTo>
                  <a:cubicBezTo>
                    <a:pt x="893" y="4013"/>
                    <a:pt x="1000" y="4061"/>
                    <a:pt x="1095" y="4132"/>
                  </a:cubicBezTo>
                  <a:cubicBezTo>
                    <a:pt x="1451" y="4336"/>
                    <a:pt x="1877" y="4452"/>
                    <a:pt x="2290" y="4452"/>
                  </a:cubicBezTo>
                  <a:cubicBezTo>
                    <a:pt x="2361" y="4452"/>
                    <a:pt x="2431" y="4449"/>
                    <a:pt x="2500" y="4442"/>
                  </a:cubicBezTo>
                  <a:cubicBezTo>
                    <a:pt x="2786" y="4430"/>
                    <a:pt x="3048" y="4287"/>
                    <a:pt x="3286" y="4156"/>
                  </a:cubicBezTo>
                  <a:cubicBezTo>
                    <a:pt x="3501" y="4037"/>
                    <a:pt x="3691" y="3870"/>
                    <a:pt x="3858" y="3692"/>
                  </a:cubicBezTo>
                  <a:cubicBezTo>
                    <a:pt x="4155" y="3358"/>
                    <a:pt x="4310" y="2906"/>
                    <a:pt x="4370" y="2466"/>
                  </a:cubicBezTo>
                  <a:cubicBezTo>
                    <a:pt x="4405" y="2239"/>
                    <a:pt x="4417" y="2001"/>
                    <a:pt x="4417" y="1763"/>
                  </a:cubicBezTo>
                  <a:cubicBezTo>
                    <a:pt x="4405" y="1477"/>
                    <a:pt x="4346" y="1227"/>
                    <a:pt x="4239" y="977"/>
                  </a:cubicBezTo>
                  <a:cubicBezTo>
                    <a:pt x="4132" y="751"/>
                    <a:pt x="4001" y="537"/>
                    <a:pt x="3822" y="358"/>
                  </a:cubicBezTo>
                  <a:cubicBezTo>
                    <a:pt x="3739" y="275"/>
                    <a:pt x="3632" y="203"/>
                    <a:pt x="3524" y="156"/>
                  </a:cubicBezTo>
                  <a:cubicBezTo>
                    <a:pt x="3405" y="96"/>
                    <a:pt x="3286" y="60"/>
                    <a:pt x="3155" y="37"/>
                  </a:cubicBezTo>
                  <a:cubicBezTo>
                    <a:pt x="3060" y="25"/>
                    <a:pt x="2977" y="1"/>
                    <a:pt x="288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3339;p83">
              <a:extLst>
                <a:ext uri="{FF2B5EF4-FFF2-40B4-BE49-F238E27FC236}">
                  <a16:creationId xmlns:a16="http://schemas.microsoft.com/office/drawing/2014/main" id="{28663F3E-AB96-4111-8C5D-3D40DE1F7F48}"/>
                </a:ext>
              </a:extLst>
            </p:cNvPr>
            <p:cNvSpPr/>
            <p:nvPr/>
          </p:nvSpPr>
          <p:spPr>
            <a:xfrm>
              <a:off x="3397425" y="1874475"/>
              <a:ext cx="163450" cy="159050"/>
            </a:xfrm>
            <a:custGeom>
              <a:avLst/>
              <a:gdLst/>
              <a:ahLst/>
              <a:cxnLst/>
              <a:rect l="l" t="t" r="r" b="b"/>
              <a:pathLst>
                <a:path w="6538" h="6362" extrusionOk="0">
                  <a:moveTo>
                    <a:pt x="5258" y="1419"/>
                  </a:moveTo>
                  <a:lnTo>
                    <a:pt x="5258" y="1419"/>
                  </a:lnTo>
                  <a:cubicBezTo>
                    <a:pt x="5260" y="1422"/>
                    <a:pt x="5262" y="1425"/>
                    <a:pt x="5264" y="1429"/>
                  </a:cubicBezTo>
                  <a:cubicBezTo>
                    <a:pt x="5264" y="1427"/>
                    <a:pt x="5263" y="1425"/>
                    <a:pt x="5263" y="1423"/>
                  </a:cubicBezTo>
                  <a:lnTo>
                    <a:pt x="5263" y="1423"/>
                  </a:lnTo>
                  <a:cubicBezTo>
                    <a:pt x="5261" y="1422"/>
                    <a:pt x="5260" y="1420"/>
                    <a:pt x="5258" y="1419"/>
                  </a:cubicBezTo>
                  <a:close/>
                  <a:moveTo>
                    <a:pt x="822" y="1691"/>
                  </a:moveTo>
                  <a:lnTo>
                    <a:pt x="822" y="1691"/>
                  </a:lnTo>
                  <a:cubicBezTo>
                    <a:pt x="819" y="1699"/>
                    <a:pt x="816" y="1707"/>
                    <a:pt x="812" y="1715"/>
                  </a:cubicBezTo>
                  <a:lnTo>
                    <a:pt x="812" y="1715"/>
                  </a:lnTo>
                  <a:cubicBezTo>
                    <a:pt x="818" y="1705"/>
                    <a:pt x="822" y="1696"/>
                    <a:pt x="822" y="1691"/>
                  </a:cubicBezTo>
                  <a:close/>
                  <a:moveTo>
                    <a:pt x="846" y="4310"/>
                  </a:moveTo>
                  <a:cubicBezTo>
                    <a:pt x="846" y="4322"/>
                    <a:pt x="858" y="4358"/>
                    <a:pt x="858" y="4358"/>
                  </a:cubicBezTo>
                  <a:cubicBezTo>
                    <a:pt x="858" y="4334"/>
                    <a:pt x="858" y="4322"/>
                    <a:pt x="846" y="4310"/>
                  </a:cubicBezTo>
                  <a:close/>
                  <a:moveTo>
                    <a:pt x="4709" y="5211"/>
                  </a:moveTo>
                  <a:cubicBezTo>
                    <a:pt x="4707" y="5213"/>
                    <a:pt x="4705" y="5214"/>
                    <a:pt x="4704" y="5215"/>
                  </a:cubicBezTo>
                  <a:cubicBezTo>
                    <a:pt x="4705" y="5214"/>
                    <a:pt x="4707" y="5213"/>
                    <a:pt x="4709" y="5211"/>
                  </a:cubicBezTo>
                  <a:close/>
                  <a:moveTo>
                    <a:pt x="3454" y="5727"/>
                  </a:moveTo>
                  <a:cubicBezTo>
                    <a:pt x="3442" y="5727"/>
                    <a:pt x="3406" y="5727"/>
                    <a:pt x="3394" y="5739"/>
                  </a:cubicBezTo>
                  <a:cubicBezTo>
                    <a:pt x="3406" y="5739"/>
                    <a:pt x="3442" y="5739"/>
                    <a:pt x="3454" y="5727"/>
                  </a:cubicBezTo>
                  <a:close/>
                  <a:moveTo>
                    <a:pt x="3513" y="417"/>
                  </a:moveTo>
                  <a:cubicBezTo>
                    <a:pt x="3644" y="488"/>
                    <a:pt x="3799" y="560"/>
                    <a:pt x="3930" y="631"/>
                  </a:cubicBezTo>
                  <a:cubicBezTo>
                    <a:pt x="4073" y="726"/>
                    <a:pt x="4216" y="810"/>
                    <a:pt x="4359" y="905"/>
                  </a:cubicBezTo>
                  <a:cubicBezTo>
                    <a:pt x="4658" y="1078"/>
                    <a:pt x="4979" y="1217"/>
                    <a:pt x="5258" y="1419"/>
                  </a:cubicBezTo>
                  <a:lnTo>
                    <a:pt x="5258" y="1419"/>
                  </a:lnTo>
                  <a:cubicBezTo>
                    <a:pt x="5248" y="1405"/>
                    <a:pt x="5240" y="1403"/>
                    <a:pt x="5240" y="1393"/>
                  </a:cubicBezTo>
                  <a:lnTo>
                    <a:pt x="5240" y="1393"/>
                  </a:lnTo>
                  <a:cubicBezTo>
                    <a:pt x="5251" y="1404"/>
                    <a:pt x="5261" y="1405"/>
                    <a:pt x="5263" y="1423"/>
                  </a:cubicBezTo>
                  <a:lnTo>
                    <a:pt x="5263" y="1423"/>
                  </a:lnTo>
                  <a:cubicBezTo>
                    <a:pt x="5271" y="1429"/>
                    <a:pt x="5279" y="1435"/>
                    <a:pt x="5287" y="1441"/>
                  </a:cubicBezTo>
                  <a:cubicBezTo>
                    <a:pt x="5359" y="1500"/>
                    <a:pt x="5418" y="1560"/>
                    <a:pt x="5478" y="1631"/>
                  </a:cubicBezTo>
                  <a:cubicBezTo>
                    <a:pt x="5561" y="1762"/>
                    <a:pt x="5656" y="1917"/>
                    <a:pt x="5716" y="2060"/>
                  </a:cubicBezTo>
                  <a:cubicBezTo>
                    <a:pt x="5787" y="2286"/>
                    <a:pt x="5847" y="2501"/>
                    <a:pt x="5895" y="2739"/>
                  </a:cubicBezTo>
                  <a:cubicBezTo>
                    <a:pt x="5918" y="2953"/>
                    <a:pt x="5918" y="3179"/>
                    <a:pt x="5906" y="3405"/>
                  </a:cubicBezTo>
                  <a:cubicBezTo>
                    <a:pt x="5859" y="3632"/>
                    <a:pt x="5799" y="3834"/>
                    <a:pt x="5728" y="4060"/>
                  </a:cubicBezTo>
                  <a:cubicBezTo>
                    <a:pt x="5656" y="4203"/>
                    <a:pt x="5561" y="4334"/>
                    <a:pt x="5466" y="4477"/>
                  </a:cubicBezTo>
                  <a:cubicBezTo>
                    <a:pt x="5359" y="4608"/>
                    <a:pt x="5240" y="4739"/>
                    <a:pt x="5121" y="4858"/>
                  </a:cubicBezTo>
                  <a:cubicBezTo>
                    <a:pt x="4991" y="4999"/>
                    <a:pt x="4850" y="5094"/>
                    <a:pt x="4709" y="5211"/>
                  </a:cubicBezTo>
                  <a:lnTo>
                    <a:pt x="4709" y="5211"/>
                  </a:lnTo>
                  <a:cubicBezTo>
                    <a:pt x="4720" y="5203"/>
                    <a:pt x="4739" y="5195"/>
                    <a:pt x="4752" y="5187"/>
                  </a:cubicBezTo>
                  <a:lnTo>
                    <a:pt x="4752" y="5187"/>
                  </a:lnTo>
                  <a:cubicBezTo>
                    <a:pt x="4542" y="5340"/>
                    <a:pt x="4343" y="5491"/>
                    <a:pt x="4109" y="5608"/>
                  </a:cubicBezTo>
                  <a:cubicBezTo>
                    <a:pt x="3894" y="5679"/>
                    <a:pt x="3692" y="5739"/>
                    <a:pt x="3466" y="5775"/>
                  </a:cubicBezTo>
                  <a:cubicBezTo>
                    <a:pt x="3359" y="5787"/>
                    <a:pt x="3275" y="5787"/>
                    <a:pt x="3168" y="5787"/>
                  </a:cubicBezTo>
                  <a:cubicBezTo>
                    <a:pt x="3085" y="5787"/>
                    <a:pt x="3001" y="5775"/>
                    <a:pt x="2918" y="5775"/>
                  </a:cubicBezTo>
                  <a:cubicBezTo>
                    <a:pt x="2620" y="5727"/>
                    <a:pt x="2335" y="5656"/>
                    <a:pt x="2073" y="5525"/>
                  </a:cubicBezTo>
                  <a:lnTo>
                    <a:pt x="2073" y="5525"/>
                  </a:lnTo>
                  <a:cubicBezTo>
                    <a:pt x="2076" y="5528"/>
                    <a:pt x="2078" y="5530"/>
                    <a:pt x="2081" y="5533"/>
                  </a:cubicBezTo>
                  <a:lnTo>
                    <a:pt x="2081" y="5533"/>
                  </a:lnTo>
                  <a:cubicBezTo>
                    <a:pt x="1832" y="5421"/>
                    <a:pt x="1602" y="5297"/>
                    <a:pt x="1382" y="5132"/>
                  </a:cubicBezTo>
                  <a:cubicBezTo>
                    <a:pt x="1374" y="5116"/>
                    <a:pt x="1366" y="5110"/>
                    <a:pt x="1354" y="5105"/>
                  </a:cubicBezTo>
                  <a:lnTo>
                    <a:pt x="1354" y="5105"/>
                  </a:lnTo>
                  <a:cubicBezTo>
                    <a:pt x="1319" y="5073"/>
                    <a:pt x="1289" y="5051"/>
                    <a:pt x="1251" y="5013"/>
                  </a:cubicBezTo>
                  <a:cubicBezTo>
                    <a:pt x="1203" y="4965"/>
                    <a:pt x="1180" y="4917"/>
                    <a:pt x="1132" y="4882"/>
                  </a:cubicBezTo>
                  <a:cubicBezTo>
                    <a:pt x="1025" y="4727"/>
                    <a:pt x="942" y="4584"/>
                    <a:pt x="858" y="4417"/>
                  </a:cubicBezTo>
                  <a:cubicBezTo>
                    <a:pt x="727" y="4060"/>
                    <a:pt x="620" y="3703"/>
                    <a:pt x="561" y="3322"/>
                  </a:cubicBezTo>
                  <a:cubicBezTo>
                    <a:pt x="549" y="3203"/>
                    <a:pt x="537" y="3108"/>
                    <a:pt x="537" y="2989"/>
                  </a:cubicBezTo>
                  <a:cubicBezTo>
                    <a:pt x="537" y="2846"/>
                    <a:pt x="549" y="2715"/>
                    <a:pt x="561" y="2584"/>
                  </a:cubicBezTo>
                  <a:cubicBezTo>
                    <a:pt x="596" y="2429"/>
                    <a:pt x="608" y="2298"/>
                    <a:pt x="656" y="2155"/>
                  </a:cubicBezTo>
                  <a:cubicBezTo>
                    <a:pt x="701" y="1998"/>
                    <a:pt x="756" y="1851"/>
                    <a:pt x="812" y="1715"/>
                  </a:cubicBezTo>
                  <a:lnTo>
                    <a:pt x="812" y="1715"/>
                  </a:lnTo>
                  <a:cubicBezTo>
                    <a:pt x="804" y="1729"/>
                    <a:pt x="794" y="1744"/>
                    <a:pt x="787" y="1750"/>
                  </a:cubicBezTo>
                  <a:cubicBezTo>
                    <a:pt x="906" y="1465"/>
                    <a:pt x="1037" y="1203"/>
                    <a:pt x="1239" y="941"/>
                  </a:cubicBezTo>
                  <a:cubicBezTo>
                    <a:pt x="1299" y="869"/>
                    <a:pt x="1370" y="810"/>
                    <a:pt x="1442" y="738"/>
                  </a:cubicBezTo>
                  <a:cubicBezTo>
                    <a:pt x="1513" y="679"/>
                    <a:pt x="1596" y="631"/>
                    <a:pt x="1680" y="596"/>
                  </a:cubicBezTo>
                  <a:cubicBezTo>
                    <a:pt x="1787" y="548"/>
                    <a:pt x="1894" y="536"/>
                    <a:pt x="1989" y="512"/>
                  </a:cubicBezTo>
                  <a:cubicBezTo>
                    <a:pt x="2263" y="488"/>
                    <a:pt x="2549" y="488"/>
                    <a:pt x="2811" y="488"/>
                  </a:cubicBezTo>
                  <a:lnTo>
                    <a:pt x="3323" y="488"/>
                  </a:lnTo>
                  <a:cubicBezTo>
                    <a:pt x="3347" y="488"/>
                    <a:pt x="3382" y="500"/>
                    <a:pt x="3418" y="500"/>
                  </a:cubicBezTo>
                  <a:cubicBezTo>
                    <a:pt x="3466" y="441"/>
                    <a:pt x="3501" y="429"/>
                    <a:pt x="3513" y="417"/>
                  </a:cubicBezTo>
                  <a:close/>
                  <a:moveTo>
                    <a:pt x="3168" y="0"/>
                  </a:moveTo>
                  <a:cubicBezTo>
                    <a:pt x="3001" y="0"/>
                    <a:pt x="2858" y="12"/>
                    <a:pt x="2692" y="24"/>
                  </a:cubicBezTo>
                  <a:cubicBezTo>
                    <a:pt x="2251" y="48"/>
                    <a:pt x="1751" y="24"/>
                    <a:pt x="1358" y="262"/>
                  </a:cubicBezTo>
                  <a:cubicBezTo>
                    <a:pt x="953" y="500"/>
                    <a:pt x="680" y="905"/>
                    <a:pt x="477" y="1322"/>
                  </a:cubicBezTo>
                  <a:cubicBezTo>
                    <a:pt x="251" y="1762"/>
                    <a:pt x="72" y="2262"/>
                    <a:pt x="25" y="2762"/>
                  </a:cubicBezTo>
                  <a:cubicBezTo>
                    <a:pt x="1" y="2989"/>
                    <a:pt x="1" y="3215"/>
                    <a:pt x="25" y="3453"/>
                  </a:cubicBezTo>
                  <a:cubicBezTo>
                    <a:pt x="60" y="3715"/>
                    <a:pt x="120" y="3965"/>
                    <a:pt x="180" y="4227"/>
                  </a:cubicBezTo>
                  <a:cubicBezTo>
                    <a:pt x="311" y="4703"/>
                    <a:pt x="501" y="5156"/>
                    <a:pt x="882" y="5501"/>
                  </a:cubicBezTo>
                  <a:cubicBezTo>
                    <a:pt x="965" y="5596"/>
                    <a:pt x="1084" y="5668"/>
                    <a:pt x="1192" y="5739"/>
                  </a:cubicBezTo>
                  <a:cubicBezTo>
                    <a:pt x="1275" y="5799"/>
                    <a:pt x="1382" y="5858"/>
                    <a:pt x="1489" y="5918"/>
                  </a:cubicBezTo>
                  <a:cubicBezTo>
                    <a:pt x="1727" y="6037"/>
                    <a:pt x="1977" y="6144"/>
                    <a:pt x="2227" y="6215"/>
                  </a:cubicBezTo>
                  <a:cubicBezTo>
                    <a:pt x="2466" y="6287"/>
                    <a:pt x="2727" y="6322"/>
                    <a:pt x="2966" y="6346"/>
                  </a:cubicBezTo>
                  <a:cubicBezTo>
                    <a:pt x="3039" y="6357"/>
                    <a:pt x="3113" y="6361"/>
                    <a:pt x="3188" y="6361"/>
                  </a:cubicBezTo>
                  <a:cubicBezTo>
                    <a:pt x="3369" y="6361"/>
                    <a:pt x="3554" y="6336"/>
                    <a:pt x="3740" y="6310"/>
                  </a:cubicBezTo>
                  <a:cubicBezTo>
                    <a:pt x="3990" y="6263"/>
                    <a:pt x="4228" y="6191"/>
                    <a:pt x="4454" y="6072"/>
                  </a:cubicBezTo>
                  <a:cubicBezTo>
                    <a:pt x="4656" y="5965"/>
                    <a:pt x="4847" y="5810"/>
                    <a:pt x="5025" y="5679"/>
                  </a:cubicBezTo>
                  <a:cubicBezTo>
                    <a:pt x="5228" y="5548"/>
                    <a:pt x="5418" y="5394"/>
                    <a:pt x="5585" y="5215"/>
                  </a:cubicBezTo>
                  <a:cubicBezTo>
                    <a:pt x="5764" y="5037"/>
                    <a:pt x="5906" y="4858"/>
                    <a:pt x="6061" y="4656"/>
                  </a:cubicBezTo>
                  <a:cubicBezTo>
                    <a:pt x="6204" y="4453"/>
                    <a:pt x="6311" y="4215"/>
                    <a:pt x="6383" y="3977"/>
                  </a:cubicBezTo>
                  <a:cubicBezTo>
                    <a:pt x="6454" y="3739"/>
                    <a:pt x="6502" y="3477"/>
                    <a:pt x="6514" y="3227"/>
                  </a:cubicBezTo>
                  <a:cubicBezTo>
                    <a:pt x="6537" y="2715"/>
                    <a:pt x="6430" y="2179"/>
                    <a:pt x="6192" y="1715"/>
                  </a:cubicBezTo>
                  <a:cubicBezTo>
                    <a:pt x="6097" y="1536"/>
                    <a:pt x="5978" y="1358"/>
                    <a:pt x="5835" y="1215"/>
                  </a:cubicBezTo>
                  <a:cubicBezTo>
                    <a:pt x="5716" y="1084"/>
                    <a:pt x="5561" y="977"/>
                    <a:pt x="5406" y="905"/>
                  </a:cubicBezTo>
                  <a:cubicBezTo>
                    <a:pt x="5085" y="738"/>
                    <a:pt x="4752" y="619"/>
                    <a:pt x="4406" y="488"/>
                  </a:cubicBezTo>
                  <a:cubicBezTo>
                    <a:pt x="4418" y="488"/>
                    <a:pt x="4430" y="500"/>
                    <a:pt x="4466" y="500"/>
                  </a:cubicBezTo>
                  <a:cubicBezTo>
                    <a:pt x="4335" y="441"/>
                    <a:pt x="4180" y="381"/>
                    <a:pt x="4049" y="310"/>
                  </a:cubicBezTo>
                  <a:cubicBezTo>
                    <a:pt x="3882" y="226"/>
                    <a:pt x="3716" y="143"/>
                    <a:pt x="3561" y="48"/>
                  </a:cubicBezTo>
                  <a:cubicBezTo>
                    <a:pt x="3533" y="34"/>
                    <a:pt x="3501" y="28"/>
                    <a:pt x="3470" y="28"/>
                  </a:cubicBezTo>
                  <a:cubicBezTo>
                    <a:pt x="3448" y="28"/>
                    <a:pt x="3426" y="31"/>
                    <a:pt x="3406" y="36"/>
                  </a:cubicBezTo>
                  <a:cubicBezTo>
                    <a:pt x="3335" y="12"/>
                    <a:pt x="3263" y="12"/>
                    <a:pt x="3180" y="12"/>
                  </a:cubicBezTo>
                  <a:cubicBezTo>
                    <a:pt x="3204" y="0"/>
                    <a:pt x="3180" y="0"/>
                    <a:pt x="316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3340;p83">
              <a:extLst>
                <a:ext uri="{FF2B5EF4-FFF2-40B4-BE49-F238E27FC236}">
                  <a16:creationId xmlns:a16="http://schemas.microsoft.com/office/drawing/2014/main" id="{23F92556-BFA6-4CA1-9485-060974932191}"/>
                </a:ext>
              </a:extLst>
            </p:cNvPr>
            <p:cNvSpPr/>
            <p:nvPr/>
          </p:nvSpPr>
          <p:spPr>
            <a:xfrm>
              <a:off x="3594475" y="1603700"/>
              <a:ext cx="87550" cy="78200"/>
            </a:xfrm>
            <a:custGeom>
              <a:avLst/>
              <a:gdLst/>
              <a:ahLst/>
              <a:cxnLst/>
              <a:rect l="l" t="t" r="r" b="b"/>
              <a:pathLst>
                <a:path w="3502" h="3128" extrusionOk="0">
                  <a:moveTo>
                    <a:pt x="2882" y="782"/>
                  </a:moveTo>
                  <a:lnTo>
                    <a:pt x="2906" y="806"/>
                  </a:lnTo>
                  <a:cubicBezTo>
                    <a:pt x="2894" y="794"/>
                    <a:pt x="2882" y="794"/>
                    <a:pt x="2882" y="782"/>
                  </a:cubicBezTo>
                  <a:close/>
                  <a:moveTo>
                    <a:pt x="2038" y="428"/>
                  </a:moveTo>
                  <a:cubicBezTo>
                    <a:pt x="2101" y="428"/>
                    <a:pt x="2164" y="433"/>
                    <a:pt x="2227" y="437"/>
                  </a:cubicBezTo>
                  <a:cubicBezTo>
                    <a:pt x="2323" y="449"/>
                    <a:pt x="2418" y="485"/>
                    <a:pt x="2501" y="508"/>
                  </a:cubicBezTo>
                  <a:cubicBezTo>
                    <a:pt x="2585" y="544"/>
                    <a:pt x="2644" y="592"/>
                    <a:pt x="2704" y="628"/>
                  </a:cubicBezTo>
                  <a:cubicBezTo>
                    <a:pt x="2775" y="687"/>
                    <a:pt x="2835" y="747"/>
                    <a:pt x="2894" y="806"/>
                  </a:cubicBezTo>
                  <a:cubicBezTo>
                    <a:pt x="2954" y="901"/>
                    <a:pt x="3001" y="973"/>
                    <a:pt x="3037" y="1080"/>
                  </a:cubicBezTo>
                  <a:cubicBezTo>
                    <a:pt x="3073" y="1163"/>
                    <a:pt x="3097" y="1259"/>
                    <a:pt x="3097" y="1342"/>
                  </a:cubicBezTo>
                  <a:cubicBezTo>
                    <a:pt x="3108" y="1485"/>
                    <a:pt x="3097" y="1616"/>
                    <a:pt x="3085" y="1747"/>
                  </a:cubicBezTo>
                  <a:cubicBezTo>
                    <a:pt x="3073" y="1878"/>
                    <a:pt x="3037" y="2021"/>
                    <a:pt x="2989" y="2152"/>
                  </a:cubicBezTo>
                  <a:cubicBezTo>
                    <a:pt x="2966" y="2223"/>
                    <a:pt x="2918" y="2283"/>
                    <a:pt x="2870" y="2354"/>
                  </a:cubicBezTo>
                  <a:lnTo>
                    <a:pt x="2739" y="2497"/>
                  </a:lnTo>
                  <a:cubicBezTo>
                    <a:pt x="2680" y="2533"/>
                    <a:pt x="2620" y="2568"/>
                    <a:pt x="2561" y="2592"/>
                  </a:cubicBezTo>
                  <a:cubicBezTo>
                    <a:pt x="2501" y="2616"/>
                    <a:pt x="2454" y="2628"/>
                    <a:pt x="2394" y="2640"/>
                  </a:cubicBezTo>
                  <a:lnTo>
                    <a:pt x="2251" y="2640"/>
                  </a:lnTo>
                  <a:cubicBezTo>
                    <a:pt x="2132" y="2616"/>
                    <a:pt x="2013" y="2580"/>
                    <a:pt x="1894" y="2533"/>
                  </a:cubicBezTo>
                  <a:cubicBezTo>
                    <a:pt x="1763" y="2497"/>
                    <a:pt x="1644" y="2437"/>
                    <a:pt x="1501" y="2390"/>
                  </a:cubicBezTo>
                  <a:cubicBezTo>
                    <a:pt x="1358" y="2342"/>
                    <a:pt x="1203" y="2294"/>
                    <a:pt x="1061" y="2271"/>
                  </a:cubicBezTo>
                  <a:cubicBezTo>
                    <a:pt x="930" y="2235"/>
                    <a:pt x="775" y="2211"/>
                    <a:pt x="644" y="2163"/>
                  </a:cubicBezTo>
                  <a:cubicBezTo>
                    <a:pt x="596" y="2140"/>
                    <a:pt x="549" y="2116"/>
                    <a:pt x="513" y="2092"/>
                  </a:cubicBezTo>
                  <a:cubicBezTo>
                    <a:pt x="477" y="2080"/>
                    <a:pt x="465" y="2044"/>
                    <a:pt x="453" y="2032"/>
                  </a:cubicBezTo>
                  <a:cubicBezTo>
                    <a:pt x="430" y="1997"/>
                    <a:pt x="418" y="1973"/>
                    <a:pt x="406" y="1961"/>
                  </a:cubicBezTo>
                  <a:cubicBezTo>
                    <a:pt x="394" y="1925"/>
                    <a:pt x="394" y="1902"/>
                    <a:pt x="370" y="1866"/>
                  </a:cubicBezTo>
                  <a:lnTo>
                    <a:pt x="370" y="1687"/>
                  </a:lnTo>
                  <a:cubicBezTo>
                    <a:pt x="394" y="1580"/>
                    <a:pt x="418" y="1485"/>
                    <a:pt x="465" y="1390"/>
                  </a:cubicBezTo>
                  <a:lnTo>
                    <a:pt x="465" y="1390"/>
                  </a:lnTo>
                  <a:cubicBezTo>
                    <a:pt x="465" y="1401"/>
                    <a:pt x="453" y="1425"/>
                    <a:pt x="453" y="1437"/>
                  </a:cubicBezTo>
                  <a:cubicBezTo>
                    <a:pt x="477" y="1378"/>
                    <a:pt x="489" y="1318"/>
                    <a:pt x="525" y="1259"/>
                  </a:cubicBezTo>
                  <a:lnTo>
                    <a:pt x="620" y="1128"/>
                  </a:lnTo>
                  <a:cubicBezTo>
                    <a:pt x="668" y="1044"/>
                    <a:pt x="727" y="985"/>
                    <a:pt x="799" y="925"/>
                  </a:cubicBezTo>
                  <a:cubicBezTo>
                    <a:pt x="870" y="889"/>
                    <a:pt x="930" y="842"/>
                    <a:pt x="1013" y="806"/>
                  </a:cubicBezTo>
                  <a:cubicBezTo>
                    <a:pt x="1037" y="806"/>
                    <a:pt x="1049" y="794"/>
                    <a:pt x="1061" y="794"/>
                  </a:cubicBezTo>
                  <a:cubicBezTo>
                    <a:pt x="1080" y="799"/>
                    <a:pt x="1104" y="802"/>
                    <a:pt x="1129" y="802"/>
                  </a:cubicBezTo>
                  <a:cubicBezTo>
                    <a:pt x="1163" y="802"/>
                    <a:pt x="1199" y="796"/>
                    <a:pt x="1227" y="782"/>
                  </a:cubicBezTo>
                  <a:cubicBezTo>
                    <a:pt x="1263" y="747"/>
                    <a:pt x="1311" y="711"/>
                    <a:pt x="1358" y="675"/>
                  </a:cubicBezTo>
                  <a:cubicBezTo>
                    <a:pt x="1394" y="651"/>
                    <a:pt x="1418" y="616"/>
                    <a:pt x="1465" y="592"/>
                  </a:cubicBezTo>
                  <a:cubicBezTo>
                    <a:pt x="1489" y="556"/>
                    <a:pt x="1537" y="544"/>
                    <a:pt x="1584" y="508"/>
                  </a:cubicBezTo>
                  <a:cubicBezTo>
                    <a:pt x="1620" y="497"/>
                    <a:pt x="1668" y="485"/>
                    <a:pt x="1715" y="485"/>
                  </a:cubicBezTo>
                  <a:cubicBezTo>
                    <a:pt x="1826" y="440"/>
                    <a:pt x="1933" y="428"/>
                    <a:pt x="2038" y="428"/>
                  </a:cubicBezTo>
                  <a:close/>
                  <a:moveTo>
                    <a:pt x="1465" y="2830"/>
                  </a:moveTo>
                  <a:lnTo>
                    <a:pt x="1489" y="2854"/>
                  </a:lnTo>
                  <a:cubicBezTo>
                    <a:pt x="1477" y="2854"/>
                    <a:pt x="1477" y="2854"/>
                    <a:pt x="1465" y="2830"/>
                  </a:cubicBezTo>
                  <a:close/>
                  <a:moveTo>
                    <a:pt x="1782" y="1"/>
                  </a:moveTo>
                  <a:cubicBezTo>
                    <a:pt x="1763" y="1"/>
                    <a:pt x="1740" y="4"/>
                    <a:pt x="1715" y="8"/>
                  </a:cubicBezTo>
                  <a:cubicBezTo>
                    <a:pt x="1549" y="20"/>
                    <a:pt x="1406" y="68"/>
                    <a:pt x="1287" y="151"/>
                  </a:cubicBezTo>
                  <a:cubicBezTo>
                    <a:pt x="1180" y="235"/>
                    <a:pt x="1096" y="318"/>
                    <a:pt x="1001" y="425"/>
                  </a:cubicBezTo>
                  <a:lnTo>
                    <a:pt x="989" y="437"/>
                  </a:lnTo>
                  <a:cubicBezTo>
                    <a:pt x="894" y="473"/>
                    <a:pt x="822" y="508"/>
                    <a:pt x="739" y="556"/>
                  </a:cubicBezTo>
                  <a:cubicBezTo>
                    <a:pt x="620" y="628"/>
                    <a:pt x="501" y="723"/>
                    <a:pt x="406" y="830"/>
                  </a:cubicBezTo>
                  <a:cubicBezTo>
                    <a:pt x="358" y="889"/>
                    <a:pt x="299" y="949"/>
                    <a:pt x="275" y="1009"/>
                  </a:cubicBezTo>
                  <a:cubicBezTo>
                    <a:pt x="227" y="1068"/>
                    <a:pt x="203" y="1140"/>
                    <a:pt x="156" y="1211"/>
                  </a:cubicBezTo>
                  <a:cubicBezTo>
                    <a:pt x="96" y="1330"/>
                    <a:pt x="60" y="1461"/>
                    <a:pt x="37" y="1604"/>
                  </a:cubicBezTo>
                  <a:cubicBezTo>
                    <a:pt x="1" y="1759"/>
                    <a:pt x="25" y="1913"/>
                    <a:pt x="49" y="2080"/>
                  </a:cubicBezTo>
                  <a:cubicBezTo>
                    <a:pt x="60" y="2092"/>
                    <a:pt x="60" y="2104"/>
                    <a:pt x="60" y="2116"/>
                  </a:cubicBezTo>
                  <a:cubicBezTo>
                    <a:pt x="84" y="2163"/>
                    <a:pt x="108" y="2211"/>
                    <a:pt x="144" y="2259"/>
                  </a:cubicBezTo>
                  <a:cubicBezTo>
                    <a:pt x="179" y="2330"/>
                    <a:pt x="239" y="2390"/>
                    <a:pt x="322" y="2449"/>
                  </a:cubicBezTo>
                  <a:cubicBezTo>
                    <a:pt x="441" y="2556"/>
                    <a:pt x="596" y="2616"/>
                    <a:pt x="751" y="2640"/>
                  </a:cubicBezTo>
                  <a:cubicBezTo>
                    <a:pt x="870" y="2675"/>
                    <a:pt x="989" y="2699"/>
                    <a:pt x="1108" y="2747"/>
                  </a:cubicBezTo>
                  <a:cubicBezTo>
                    <a:pt x="1221" y="2769"/>
                    <a:pt x="1333" y="2813"/>
                    <a:pt x="1435" y="2858"/>
                  </a:cubicBezTo>
                  <a:lnTo>
                    <a:pt x="1435" y="2858"/>
                  </a:lnTo>
                  <a:cubicBezTo>
                    <a:pt x="1429" y="2856"/>
                    <a:pt x="1422" y="2854"/>
                    <a:pt x="1418" y="2854"/>
                  </a:cubicBezTo>
                  <a:lnTo>
                    <a:pt x="1418" y="2854"/>
                  </a:lnTo>
                  <a:cubicBezTo>
                    <a:pt x="1430" y="2854"/>
                    <a:pt x="1430" y="2866"/>
                    <a:pt x="1453" y="2866"/>
                  </a:cubicBezTo>
                  <a:cubicBezTo>
                    <a:pt x="1447" y="2863"/>
                    <a:pt x="1441" y="2861"/>
                    <a:pt x="1435" y="2858"/>
                  </a:cubicBezTo>
                  <a:lnTo>
                    <a:pt x="1435" y="2858"/>
                  </a:lnTo>
                  <a:cubicBezTo>
                    <a:pt x="1446" y="2861"/>
                    <a:pt x="1458" y="2866"/>
                    <a:pt x="1465" y="2866"/>
                  </a:cubicBezTo>
                  <a:cubicBezTo>
                    <a:pt x="1644" y="2937"/>
                    <a:pt x="1823" y="3033"/>
                    <a:pt x="2013" y="3092"/>
                  </a:cubicBezTo>
                  <a:cubicBezTo>
                    <a:pt x="2061" y="3104"/>
                    <a:pt x="2108" y="3104"/>
                    <a:pt x="2144" y="3116"/>
                  </a:cubicBezTo>
                  <a:cubicBezTo>
                    <a:pt x="2204" y="3128"/>
                    <a:pt x="2287" y="3128"/>
                    <a:pt x="2346" y="3128"/>
                  </a:cubicBezTo>
                  <a:cubicBezTo>
                    <a:pt x="2406" y="3128"/>
                    <a:pt x="2477" y="3116"/>
                    <a:pt x="2537" y="3104"/>
                  </a:cubicBezTo>
                  <a:cubicBezTo>
                    <a:pt x="2620" y="3092"/>
                    <a:pt x="2704" y="3045"/>
                    <a:pt x="2775" y="3009"/>
                  </a:cubicBezTo>
                  <a:cubicBezTo>
                    <a:pt x="2846" y="2985"/>
                    <a:pt x="2918" y="2925"/>
                    <a:pt x="2977" y="2878"/>
                  </a:cubicBezTo>
                  <a:cubicBezTo>
                    <a:pt x="3049" y="2818"/>
                    <a:pt x="3108" y="2759"/>
                    <a:pt x="3168" y="2699"/>
                  </a:cubicBezTo>
                  <a:cubicBezTo>
                    <a:pt x="3251" y="2616"/>
                    <a:pt x="3287" y="2521"/>
                    <a:pt x="3335" y="2413"/>
                  </a:cubicBezTo>
                  <a:cubicBezTo>
                    <a:pt x="3430" y="2211"/>
                    <a:pt x="3454" y="1973"/>
                    <a:pt x="3489" y="1747"/>
                  </a:cubicBezTo>
                  <a:cubicBezTo>
                    <a:pt x="3501" y="1497"/>
                    <a:pt x="3489" y="1247"/>
                    <a:pt x="3394" y="1020"/>
                  </a:cubicBezTo>
                  <a:cubicBezTo>
                    <a:pt x="3287" y="770"/>
                    <a:pt x="3132" y="544"/>
                    <a:pt x="2930" y="366"/>
                  </a:cubicBezTo>
                  <a:cubicBezTo>
                    <a:pt x="2751" y="199"/>
                    <a:pt x="2537" y="116"/>
                    <a:pt x="2311" y="68"/>
                  </a:cubicBezTo>
                  <a:cubicBezTo>
                    <a:pt x="2156" y="32"/>
                    <a:pt x="2001" y="20"/>
                    <a:pt x="1846" y="20"/>
                  </a:cubicBezTo>
                  <a:cubicBezTo>
                    <a:pt x="1832" y="6"/>
                    <a:pt x="1810" y="1"/>
                    <a:pt x="178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3341;p83">
              <a:extLst>
                <a:ext uri="{FF2B5EF4-FFF2-40B4-BE49-F238E27FC236}">
                  <a16:creationId xmlns:a16="http://schemas.microsoft.com/office/drawing/2014/main" id="{EFFCC971-CE95-43B8-A844-F92D2075AB4F}"/>
                </a:ext>
              </a:extLst>
            </p:cNvPr>
            <p:cNvSpPr/>
            <p:nvPr/>
          </p:nvSpPr>
          <p:spPr>
            <a:xfrm>
              <a:off x="3778725" y="1426200"/>
              <a:ext cx="88725" cy="82325"/>
            </a:xfrm>
            <a:custGeom>
              <a:avLst/>
              <a:gdLst/>
              <a:ahLst/>
              <a:cxnLst/>
              <a:rect l="l" t="t" r="r" b="b"/>
              <a:pathLst>
                <a:path w="3549" h="3293" extrusionOk="0">
                  <a:moveTo>
                    <a:pt x="2596" y="917"/>
                  </a:moveTo>
                  <a:lnTo>
                    <a:pt x="2608" y="929"/>
                  </a:lnTo>
                  <a:cubicBezTo>
                    <a:pt x="2596" y="929"/>
                    <a:pt x="2596" y="917"/>
                    <a:pt x="2596" y="917"/>
                  </a:cubicBezTo>
                  <a:close/>
                  <a:moveTo>
                    <a:pt x="2787" y="1929"/>
                  </a:moveTo>
                  <a:cubicBezTo>
                    <a:pt x="2787" y="1941"/>
                    <a:pt x="2775" y="1953"/>
                    <a:pt x="2775" y="1977"/>
                  </a:cubicBezTo>
                  <a:cubicBezTo>
                    <a:pt x="2787" y="1953"/>
                    <a:pt x="2787" y="1941"/>
                    <a:pt x="2787" y="1929"/>
                  </a:cubicBezTo>
                  <a:close/>
                  <a:moveTo>
                    <a:pt x="2344" y="2580"/>
                  </a:moveTo>
                  <a:cubicBezTo>
                    <a:pt x="2341" y="2581"/>
                    <a:pt x="2338" y="2582"/>
                    <a:pt x="2334" y="2584"/>
                  </a:cubicBezTo>
                  <a:cubicBezTo>
                    <a:pt x="2336" y="2584"/>
                    <a:pt x="2337" y="2584"/>
                    <a:pt x="2338" y="2584"/>
                  </a:cubicBezTo>
                  <a:lnTo>
                    <a:pt x="2338" y="2584"/>
                  </a:lnTo>
                  <a:cubicBezTo>
                    <a:pt x="2340" y="2583"/>
                    <a:pt x="2342" y="2581"/>
                    <a:pt x="2344" y="2580"/>
                  </a:cubicBezTo>
                  <a:close/>
                  <a:moveTo>
                    <a:pt x="1434" y="412"/>
                  </a:moveTo>
                  <a:cubicBezTo>
                    <a:pt x="1490" y="412"/>
                    <a:pt x="1549" y="418"/>
                    <a:pt x="1608" y="429"/>
                  </a:cubicBezTo>
                  <a:cubicBezTo>
                    <a:pt x="1775" y="453"/>
                    <a:pt x="1918" y="500"/>
                    <a:pt x="2073" y="548"/>
                  </a:cubicBezTo>
                  <a:cubicBezTo>
                    <a:pt x="2087" y="555"/>
                    <a:pt x="2101" y="562"/>
                    <a:pt x="2115" y="570"/>
                  </a:cubicBezTo>
                  <a:lnTo>
                    <a:pt x="2115" y="570"/>
                  </a:lnTo>
                  <a:cubicBezTo>
                    <a:pt x="2107" y="566"/>
                    <a:pt x="2090" y="560"/>
                    <a:pt x="2073" y="560"/>
                  </a:cubicBezTo>
                  <a:cubicBezTo>
                    <a:pt x="2084" y="560"/>
                    <a:pt x="2096" y="572"/>
                    <a:pt x="2119" y="572"/>
                  </a:cubicBezTo>
                  <a:lnTo>
                    <a:pt x="2119" y="572"/>
                  </a:lnTo>
                  <a:cubicBezTo>
                    <a:pt x="2220" y="624"/>
                    <a:pt x="2311" y="677"/>
                    <a:pt x="2394" y="739"/>
                  </a:cubicBezTo>
                  <a:cubicBezTo>
                    <a:pt x="2477" y="810"/>
                    <a:pt x="2549" y="870"/>
                    <a:pt x="2620" y="965"/>
                  </a:cubicBezTo>
                  <a:cubicBezTo>
                    <a:pt x="2680" y="1036"/>
                    <a:pt x="2727" y="1120"/>
                    <a:pt x="2775" y="1215"/>
                  </a:cubicBezTo>
                  <a:cubicBezTo>
                    <a:pt x="2799" y="1298"/>
                    <a:pt x="2835" y="1393"/>
                    <a:pt x="2846" y="1501"/>
                  </a:cubicBezTo>
                  <a:lnTo>
                    <a:pt x="2846" y="1715"/>
                  </a:lnTo>
                  <a:cubicBezTo>
                    <a:pt x="2835" y="1810"/>
                    <a:pt x="2799" y="1894"/>
                    <a:pt x="2775" y="1989"/>
                  </a:cubicBezTo>
                  <a:cubicBezTo>
                    <a:pt x="2715" y="2108"/>
                    <a:pt x="2632" y="2227"/>
                    <a:pt x="2561" y="2346"/>
                  </a:cubicBezTo>
                  <a:cubicBezTo>
                    <a:pt x="2495" y="2423"/>
                    <a:pt x="2429" y="2510"/>
                    <a:pt x="2344" y="2580"/>
                  </a:cubicBezTo>
                  <a:lnTo>
                    <a:pt x="2344" y="2580"/>
                  </a:lnTo>
                  <a:cubicBezTo>
                    <a:pt x="2359" y="2572"/>
                    <a:pt x="2360" y="2572"/>
                    <a:pt x="2370" y="2572"/>
                  </a:cubicBezTo>
                  <a:cubicBezTo>
                    <a:pt x="2359" y="2572"/>
                    <a:pt x="2358" y="2583"/>
                    <a:pt x="2338" y="2584"/>
                  </a:cubicBezTo>
                  <a:lnTo>
                    <a:pt x="2338" y="2584"/>
                  </a:lnTo>
                  <a:cubicBezTo>
                    <a:pt x="2333" y="2588"/>
                    <a:pt x="2328" y="2592"/>
                    <a:pt x="2323" y="2596"/>
                  </a:cubicBezTo>
                  <a:cubicBezTo>
                    <a:pt x="2275" y="2632"/>
                    <a:pt x="2239" y="2656"/>
                    <a:pt x="2180" y="2691"/>
                  </a:cubicBezTo>
                  <a:lnTo>
                    <a:pt x="2037" y="2727"/>
                  </a:lnTo>
                  <a:lnTo>
                    <a:pt x="1965" y="2727"/>
                  </a:lnTo>
                  <a:cubicBezTo>
                    <a:pt x="1942" y="2727"/>
                    <a:pt x="1894" y="2715"/>
                    <a:pt x="1858" y="2703"/>
                  </a:cubicBezTo>
                  <a:cubicBezTo>
                    <a:pt x="1834" y="2691"/>
                    <a:pt x="1823" y="2667"/>
                    <a:pt x="1787" y="2656"/>
                  </a:cubicBezTo>
                  <a:cubicBezTo>
                    <a:pt x="1715" y="2596"/>
                    <a:pt x="1656" y="2525"/>
                    <a:pt x="1596" y="2453"/>
                  </a:cubicBezTo>
                  <a:cubicBezTo>
                    <a:pt x="1525" y="2358"/>
                    <a:pt x="1442" y="2275"/>
                    <a:pt x="1358" y="2179"/>
                  </a:cubicBezTo>
                  <a:cubicBezTo>
                    <a:pt x="1191" y="2013"/>
                    <a:pt x="1001" y="1870"/>
                    <a:pt x="822" y="1739"/>
                  </a:cubicBezTo>
                  <a:cubicBezTo>
                    <a:pt x="787" y="1712"/>
                    <a:pt x="738" y="1699"/>
                    <a:pt x="690" y="1699"/>
                  </a:cubicBezTo>
                  <a:cubicBezTo>
                    <a:pt x="674" y="1699"/>
                    <a:pt x="659" y="1700"/>
                    <a:pt x="644" y="1703"/>
                  </a:cubicBezTo>
                  <a:lnTo>
                    <a:pt x="608" y="1691"/>
                  </a:lnTo>
                  <a:cubicBezTo>
                    <a:pt x="572" y="1655"/>
                    <a:pt x="537" y="1620"/>
                    <a:pt x="501" y="1584"/>
                  </a:cubicBezTo>
                  <a:cubicBezTo>
                    <a:pt x="477" y="1560"/>
                    <a:pt x="465" y="1513"/>
                    <a:pt x="441" y="1477"/>
                  </a:cubicBezTo>
                  <a:cubicBezTo>
                    <a:pt x="429" y="1417"/>
                    <a:pt x="406" y="1358"/>
                    <a:pt x="406" y="1286"/>
                  </a:cubicBezTo>
                  <a:lnTo>
                    <a:pt x="406" y="1143"/>
                  </a:lnTo>
                  <a:cubicBezTo>
                    <a:pt x="418" y="1084"/>
                    <a:pt x="429" y="1024"/>
                    <a:pt x="465" y="965"/>
                  </a:cubicBezTo>
                  <a:cubicBezTo>
                    <a:pt x="489" y="905"/>
                    <a:pt x="525" y="846"/>
                    <a:pt x="572" y="798"/>
                  </a:cubicBezTo>
                  <a:lnTo>
                    <a:pt x="703" y="667"/>
                  </a:lnTo>
                  <a:lnTo>
                    <a:pt x="715" y="643"/>
                  </a:lnTo>
                  <a:lnTo>
                    <a:pt x="727" y="643"/>
                  </a:lnTo>
                  <a:cubicBezTo>
                    <a:pt x="749" y="633"/>
                    <a:pt x="761" y="632"/>
                    <a:pt x="763" y="622"/>
                  </a:cubicBezTo>
                  <a:lnTo>
                    <a:pt x="763" y="622"/>
                  </a:lnTo>
                  <a:cubicBezTo>
                    <a:pt x="818" y="581"/>
                    <a:pt x="874" y="558"/>
                    <a:pt x="930" y="524"/>
                  </a:cubicBezTo>
                  <a:cubicBezTo>
                    <a:pt x="1025" y="489"/>
                    <a:pt x="1120" y="465"/>
                    <a:pt x="1239" y="441"/>
                  </a:cubicBezTo>
                  <a:cubicBezTo>
                    <a:pt x="1298" y="421"/>
                    <a:pt x="1364" y="412"/>
                    <a:pt x="1434" y="412"/>
                  </a:cubicBezTo>
                  <a:close/>
                  <a:moveTo>
                    <a:pt x="1549" y="0"/>
                  </a:moveTo>
                  <a:cubicBezTo>
                    <a:pt x="1406" y="12"/>
                    <a:pt x="1251" y="36"/>
                    <a:pt x="1120" y="60"/>
                  </a:cubicBezTo>
                  <a:cubicBezTo>
                    <a:pt x="989" y="96"/>
                    <a:pt x="846" y="143"/>
                    <a:pt x="715" y="203"/>
                  </a:cubicBezTo>
                  <a:cubicBezTo>
                    <a:pt x="632" y="250"/>
                    <a:pt x="549" y="286"/>
                    <a:pt x="489" y="334"/>
                  </a:cubicBezTo>
                  <a:cubicBezTo>
                    <a:pt x="477" y="334"/>
                    <a:pt x="465" y="346"/>
                    <a:pt x="465" y="358"/>
                  </a:cubicBezTo>
                  <a:cubicBezTo>
                    <a:pt x="429" y="381"/>
                    <a:pt x="418" y="405"/>
                    <a:pt x="394" y="429"/>
                  </a:cubicBezTo>
                  <a:cubicBezTo>
                    <a:pt x="310" y="489"/>
                    <a:pt x="251" y="560"/>
                    <a:pt x="203" y="631"/>
                  </a:cubicBezTo>
                  <a:cubicBezTo>
                    <a:pt x="144" y="727"/>
                    <a:pt x="120" y="798"/>
                    <a:pt x="72" y="881"/>
                  </a:cubicBezTo>
                  <a:cubicBezTo>
                    <a:pt x="48" y="977"/>
                    <a:pt x="37" y="1084"/>
                    <a:pt x="13" y="1167"/>
                  </a:cubicBezTo>
                  <a:cubicBezTo>
                    <a:pt x="1" y="1239"/>
                    <a:pt x="13" y="1322"/>
                    <a:pt x="37" y="1393"/>
                  </a:cubicBezTo>
                  <a:cubicBezTo>
                    <a:pt x="48" y="1441"/>
                    <a:pt x="48" y="1477"/>
                    <a:pt x="60" y="1513"/>
                  </a:cubicBezTo>
                  <a:cubicBezTo>
                    <a:pt x="96" y="1632"/>
                    <a:pt x="156" y="1751"/>
                    <a:pt x="227" y="1834"/>
                  </a:cubicBezTo>
                  <a:cubicBezTo>
                    <a:pt x="299" y="1929"/>
                    <a:pt x="370" y="1989"/>
                    <a:pt x="465" y="2048"/>
                  </a:cubicBezTo>
                  <a:cubicBezTo>
                    <a:pt x="477" y="2072"/>
                    <a:pt x="489" y="2108"/>
                    <a:pt x="525" y="2120"/>
                  </a:cubicBezTo>
                  <a:cubicBezTo>
                    <a:pt x="608" y="2215"/>
                    <a:pt x="703" y="2275"/>
                    <a:pt x="787" y="2346"/>
                  </a:cubicBezTo>
                  <a:cubicBezTo>
                    <a:pt x="953" y="2477"/>
                    <a:pt x="1084" y="2644"/>
                    <a:pt x="1239" y="2810"/>
                  </a:cubicBezTo>
                  <a:cubicBezTo>
                    <a:pt x="1299" y="2882"/>
                    <a:pt x="1358" y="2965"/>
                    <a:pt x="1430" y="3048"/>
                  </a:cubicBezTo>
                  <a:cubicBezTo>
                    <a:pt x="1525" y="3132"/>
                    <a:pt x="1632" y="3191"/>
                    <a:pt x="1763" y="3239"/>
                  </a:cubicBezTo>
                  <a:cubicBezTo>
                    <a:pt x="1853" y="3274"/>
                    <a:pt x="1951" y="3292"/>
                    <a:pt x="2053" y="3292"/>
                  </a:cubicBezTo>
                  <a:cubicBezTo>
                    <a:pt x="2126" y="3292"/>
                    <a:pt x="2200" y="3283"/>
                    <a:pt x="2275" y="3263"/>
                  </a:cubicBezTo>
                  <a:cubicBezTo>
                    <a:pt x="2418" y="3239"/>
                    <a:pt x="2549" y="3179"/>
                    <a:pt x="2656" y="3108"/>
                  </a:cubicBezTo>
                  <a:cubicBezTo>
                    <a:pt x="2751" y="3025"/>
                    <a:pt x="2858" y="2941"/>
                    <a:pt x="2954" y="2834"/>
                  </a:cubicBezTo>
                  <a:cubicBezTo>
                    <a:pt x="3025" y="2751"/>
                    <a:pt x="3096" y="2644"/>
                    <a:pt x="3168" y="2536"/>
                  </a:cubicBezTo>
                  <a:cubicBezTo>
                    <a:pt x="3430" y="2132"/>
                    <a:pt x="3549" y="1620"/>
                    <a:pt x="3382" y="1167"/>
                  </a:cubicBezTo>
                  <a:cubicBezTo>
                    <a:pt x="3347" y="1060"/>
                    <a:pt x="3311" y="953"/>
                    <a:pt x="3251" y="870"/>
                  </a:cubicBezTo>
                  <a:cubicBezTo>
                    <a:pt x="3192" y="762"/>
                    <a:pt x="3108" y="679"/>
                    <a:pt x="3025" y="584"/>
                  </a:cubicBezTo>
                  <a:cubicBezTo>
                    <a:pt x="2954" y="500"/>
                    <a:pt x="2846" y="441"/>
                    <a:pt x="2751" y="358"/>
                  </a:cubicBezTo>
                  <a:cubicBezTo>
                    <a:pt x="2668" y="298"/>
                    <a:pt x="2561" y="239"/>
                    <a:pt x="2477" y="203"/>
                  </a:cubicBezTo>
                  <a:cubicBezTo>
                    <a:pt x="2192" y="60"/>
                    <a:pt x="1882" y="0"/>
                    <a:pt x="156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3342;p83">
              <a:extLst>
                <a:ext uri="{FF2B5EF4-FFF2-40B4-BE49-F238E27FC236}">
                  <a16:creationId xmlns:a16="http://schemas.microsoft.com/office/drawing/2014/main" id="{5FA8E47E-85C6-49F0-B6D4-FA36CD5D7B66}"/>
                </a:ext>
              </a:extLst>
            </p:cNvPr>
            <p:cNvSpPr/>
            <p:nvPr/>
          </p:nvSpPr>
          <p:spPr>
            <a:xfrm>
              <a:off x="4540425" y="2025375"/>
              <a:ext cx="311375" cy="594750"/>
            </a:xfrm>
            <a:custGeom>
              <a:avLst/>
              <a:gdLst/>
              <a:ahLst/>
              <a:cxnLst/>
              <a:rect l="l" t="t" r="r" b="b"/>
              <a:pathLst>
                <a:path w="12455" h="23790" extrusionOk="0">
                  <a:moveTo>
                    <a:pt x="2930" y="1"/>
                  </a:moveTo>
                  <a:cubicBezTo>
                    <a:pt x="2823" y="36"/>
                    <a:pt x="2763" y="120"/>
                    <a:pt x="2787" y="227"/>
                  </a:cubicBezTo>
                  <a:cubicBezTo>
                    <a:pt x="2799" y="274"/>
                    <a:pt x="2799" y="298"/>
                    <a:pt x="2799" y="346"/>
                  </a:cubicBezTo>
                  <a:cubicBezTo>
                    <a:pt x="2799" y="429"/>
                    <a:pt x="2799" y="513"/>
                    <a:pt x="2787" y="596"/>
                  </a:cubicBezTo>
                  <a:cubicBezTo>
                    <a:pt x="2716" y="929"/>
                    <a:pt x="2608" y="1239"/>
                    <a:pt x="2418" y="1620"/>
                  </a:cubicBezTo>
                  <a:cubicBezTo>
                    <a:pt x="2168" y="2144"/>
                    <a:pt x="1858" y="2739"/>
                    <a:pt x="1430" y="3227"/>
                  </a:cubicBezTo>
                  <a:cubicBezTo>
                    <a:pt x="1275" y="3394"/>
                    <a:pt x="1132" y="3561"/>
                    <a:pt x="977" y="3703"/>
                  </a:cubicBezTo>
                  <a:cubicBezTo>
                    <a:pt x="799" y="3870"/>
                    <a:pt x="620" y="4025"/>
                    <a:pt x="441" y="4156"/>
                  </a:cubicBezTo>
                  <a:lnTo>
                    <a:pt x="322" y="4227"/>
                  </a:lnTo>
                  <a:cubicBezTo>
                    <a:pt x="239" y="4275"/>
                    <a:pt x="180" y="4323"/>
                    <a:pt x="132" y="4346"/>
                  </a:cubicBezTo>
                  <a:cubicBezTo>
                    <a:pt x="25" y="4442"/>
                    <a:pt x="1" y="4585"/>
                    <a:pt x="60" y="4716"/>
                  </a:cubicBezTo>
                  <a:cubicBezTo>
                    <a:pt x="108" y="4811"/>
                    <a:pt x="191" y="4870"/>
                    <a:pt x="299" y="4882"/>
                  </a:cubicBezTo>
                  <a:cubicBezTo>
                    <a:pt x="322" y="5049"/>
                    <a:pt x="441" y="5180"/>
                    <a:pt x="537" y="5299"/>
                  </a:cubicBezTo>
                  <a:cubicBezTo>
                    <a:pt x="620" y="5406"/>
                    <a:pt x="692" y="5513"/>
                    <a:pt x="775" y="5608"/>
                  </a:cubicBezTo>
                  <a:cubicBezTo>
                    <a:pt x="846" y="5728"/>
                    <a:pt x="918" y="5835"/>
                    <a:pt x="1013" y="5942"/>
                  </a:cubicBezTo>
                  <a:cubicBezTo>
                    <a:pt x="1096" y="6061"/>
                    <a:pt x="1192" y="6168"/>
                    <a:pt x="1275" y="6263"/>
                  </a:cubicBezTo>
                  <a:lnTo>
                    <a:pt x="1454" y="6478"/>
                  </a:lnTo>
                  <a:lnTo>
                    <a:pt x="1811" y="6882"/>
                  </a:lnTo>
                  <a:cubicBezTo>
                    <a:pt x="1977" y="7073"/>
                    <a:pt x="2144" y="7275"/>
                    <a:pt x="2299" y="7490"/>
                  </a:cubicBezTo>
                  <a:lnTo>
                    <a:pt x="2346" y="7549"/>
                  </a:lnTo>
                  <a:cubicBezTo>
                    <a:pt x="2513" y="7775"/>
                    <a:pt x="2692" y="7990"/>
                    <a:pt x="2835" y="8228"/>
                  </a:cubicBezTo>
                  <a:cubicBezTo>
                    <a:pt x="3132" y="8680"/>
                    <a:pt x="3359" y="9026"/>
                    <a:pt x="3549" y="9359"/>
                  </a:cubicBezTo>
                  <a:lnTo>
                    <a:pt x="3728" y="9680"/>
                  </a:lnTo>
                  <a:lnTo>
                    <a:pt x="3906" y="9990"/>
                  </a:lnTo>
                  <a:cubicBezTo>
                    <a:pt x="4001" y="10157"/>
                    <a:pt x="4073" y="10311"/>
                    <a:pt x="4144" y="10478"/>
                  </a:cubicBezTo>
                  <a:lnTo>
                    <a:pt x="4228" y="10657"/>
                  </a:lnTo>
                  <a:cubicBezTo>
                    <a:pt x="4466" y="11181"/>
                    <a:pt x="4644" y="11609"/>
                    <a:pt x="4799" y="12014"/>
                  </a:cubicBezTo>
                  <a:cubicBezTo>
                    <a:pt x="4894" y="12216"/>
                    <a:pt x="4966" y="12443"/>
                    <a:pt x="5073" y="12657"/>
                  </a:cubicBezTo>
                  <a:lnTo>
                    <a:pt x="5180" y="12895"/>
                  </a:lnTo>
                  <a:cubicBezTo>
                    <a:pt x="5240" y="13026"/>
                    <a:pt x="5299" y="13145"/>
                    <a:pt x="5335" y="13276"/>
                  </a:cubicBezTo>
                  <a:cubicBezTo>
                    <a:pt x="5383" y="13383"/>
                    <a:pt x="5430" y="13490"/>
                    <a:pt x="5454" y="13586"/>
                  </a:cubicBezTo>
                  <a:lnTo>
                    <a:pt x="5549" y="13859"/>
                  </a:lnTo>
                  <a:cubicBezTo>
                    <a:pt x="5633" y="14121"/>
                    <a:pt x="5740" y="14407"/>
                    <a:pt x="5847" y="14681"/>
                  </a:cubicBezTo>
                  <a:lnTo>
                    <a:pt x="5990" y="15038"/>
                  </a:lnTo>
                  <a:cubicBezTo>
                    <a:pt x="6085" y="15241"/>
                    <a:pt x="6168" y="15467"/>
                    <a:pt x="6264" y="15693"/>
                  </a:cubicBezTo>
                  <a:cubicBezTo>
                    <a:pt x="6335" y="15884"/>
                    <a:pt x="6407" y="16086"/>
                    <a:pt x="6490" y="16288"/>
                  </a:cubicBezTo>
                  <a:lnTo>
                    <a:pt x="6668" y="16777"/>
                  </a:lnTo>
                  <a:cubicBezTo>
                    <a:pt x="6764" y="17038"/>
                    <a:pt x="6859" y="17312"/>
                    <a:pt x="6966" y="17574"/>
                  </a:cubicBezTo>
                  <a:lnTo>
                    <a:pt x="7038" y="17789"/>
                  </a:lnTo>
                  <a:lnTo>
                    <a:pt x="7049" y="17848"/>
                  </a:lnTo>
                  <a:lnTo>
                    <a:pt x="7061" y="17872"/>
                  </a:lnTo>
                  <a:cubicBezTo>
                    <a:pt x="7097" y="17991"/>
                    <a:pt x="7145" y="18110"/>
                    <a:pt x="7157" y="18229"/>
                  </a:cubicBezTo>
                  <a:cubicBezTo>
                    <a:pt x="7180" y="18396"/>
                    <a:pt x="7204" y="18551"/>
                    <a:pt x="7228" y="18705"/>
                  </a:cubicBezTo>
                  <a:lnTo>
                    <a:pt x="7264" y="19098"/>
                  </a:lnTo>
                  <a:cubicBezTo>
                    <a:pt x="7288" y="19444"/>
                    <a:pt x="7299" y="19777"/>
                    <a:pt x="7347" y="20134"/>
                  </a:cubicBezTo>
                  <a:cubicBezTo>
                    <a:pt x="7359" y="20301"/>
                    <a:pt x="7395" y="20467"/>
                    <a:pt x="7419" y="20610"/>
                  </a:cubicBezTo>
                  <a:lnTo>
                    <a:pt x="7454" y="20813"/>
                  </a:lnTo>
                  <a:cubicBezTo>
                    <a:pt x="7478" y="21003"/>
                    <a:pt x="7514" y="21182"/>
                    <a:pt x="7538" y="21372"/>
                  </a:cubicBezTo>
                  <a:lnTo>
                    <a:pt x="7561" y="21468"/>
                  </a:lnTo>
                  <a:cubicBezTo>
                    <a:pt x="7597" y="21825"/>
                    <a:pt x="7680" y="22194"/>
                    <a:pt x="7752" y="22551"/>
                  </a:cubicBezTo>
                  <a:lnTo>
                    <a:pt x="7811" y="22837"/>
                  </a:lnTo>
                  <a:cubicBezTo>
                    <a:pt x="7823" y="22956"/>
                    <a:pt x="7859" y="23051"/>
                    <a:pt x="7883" y="23170"/>
                  </a:cubicBezTo>
                  <a:lnTo>
                    <a:pt x="7919" y="23289"/>
                  </a:lnTo>
                  <a:cubicBezTo>
                    <a:pt x="7942" y="23384"/>
                    <a:pt x="7978" y="23444"/>
                    <a:pt x="8002" y="23504"/>
                  </a:cubicBezTo>
                  <a:cubicBezTo>
                    <a:pt x="8050" y="23587"/>
                    <a:pt x="8109" y="23635"/>
                    <a:pt x="8181" y="23694"/>
                  </a:cubicBezTo>
                  <a:cubicBezTo>
                    <a:pt x="8252" y="23754"/>
                    <a:pt x="8347" y="23789"/>
                    <a:pt x="8478" y="23789"/>
                  </a:cubicBezTo>
                  <a:cubicBezTo>
                    <a:pt x="8550" y="23789"/>
                    <a:pt x="8633" y="23765"/>
                    <a:pt x="8704" y="23765"/>
                  </a:cubicBezTo>
                  <a:lnTo>
                    <a:pt x="8764" y="23765"/>
                  </a:lnTo>
                  <a:cubicBezTo>
                    <a:pt x="8835" y="23765"/>
                    <a:pt x="8895" y="23742"/>
                    <a:pt x="8966" y="23730"/>
                  </a:cubicBezTo>
                  <a:lnTo>
                    <a:pt x="9050" y="23706"/>
                  </a:lnTo>
                  <a:cubicBezTo>
                    <a:pt x="9181" y="23682"/>
                    <a:pt x="9312" y="23646"/>
                    <a:pt x="9466" y="23635"/>
                  </a:cubicBezTo>
                  <a:cubicBezTo>
                    <a:pt x="9705" y="23623"/>
                    <a:pt x="9943" y="23611"/>
                    <a:pt x="10181" y="23575"/>
                  </a:cubicBezTo>
                  <a:cubicBezTo>
                    <a:pt x="10312" y="23563"/>
                    <a:pt x="10431" y="23551"/>
                    <a:pt x="10538" y="23492"/>
                  </a:cubicBezTo>
                  <a:cubicBezTo>
                    <a:pt x="10633" y="23432"/>
                    <a:pt x="10681" y="23373"/>
                    <a:pt x="10740" y="23289"/>
                  </a:cubicBezTo>
                  <a:lnTo>
                    <a:pt x="10788" y="23218"/>
                  </a:lnTo>
                  <a:cubicBezTo>
                    <a:pt x="10931" y="23051"/>
                    <a:pt x="11098" y="22873"/>
                    <a:pt x="11312" y="22718"/>
                  </a:cubicBezTo>
                  <a:cubicBezTo>
                    <a:pt x="11431" y="22634"/>
                    <a:pt x="11526" y="22575"/>
                    <a:pt x="11645" y="22515"/>
                  </a:cubicBezTo>
                  <a:lnTo>
                    <a:pt x="11741" y="22480"/>
                  </a:lnTo>
                  <a:cubicBezTo>
                    <a:pt x="11788" y="22444"/>
                    <a:pt x="11824" y="22432"/>
                    <a:pt x="11883" y="22396"/>
                  </a:cubicBezTo>
                  <a:cubicBezTo>
                    <a:pt x="11991" y="22337"/>
                    <a:pt x="12086" y="22253"/>
                    <a:pt x="12145" y="22146"/>
                  </a:cubicBezTo>
                  <a:cubicBezTo>
                    <a:pt x="12205" y="22039"/>
                    <a:pt x="12241" y="21920"/>
                    <a:pt x="12276" y="21777"/>
                  </a:cubicBezTo>
                  <a:cubicBezTo>
                    <a:pt x="12324" y="21587"/>
                    <a:pt x="12348" y="21384"/>
                    <a:pt x="12360" y="21194"/>
                  </a:cubicBezTo>
                  <a:cubicBezTo>
                    <a:pt x="12395" y="20991"/>
                    <a:pt x="12407" y="20777"/>
                    <a:pt x="12419" y="20575"/>
                  </a:cubicBezTo>
                  <a:lnTo>
                    <a:pt x="12419" y="20372"/>
                  </a:lnTo>
                  <a:cubicBezTo>
                    <a:pt x="12419" y="20253"/>
                    <a:pt x="12419" y="20122"/>
                    <a:pt x="12443" y="20003"/>
                  </a:cubicBezTo>
                  <a:cubicBezTo>
                    <a:pt x="12455" y="19813"/>
                    <a:pt x="12455" y="19598"/>
                    <a:pt x="12443" y="19408"/>
                  </a:cubicBezTo>
                  <a:cubicBezTo>
                    <a:pt x="12419" y="19265"/>
                    <a:pt x="12407" y="19098"/>
                    <a:pt x="12395" y="18943"/>
                  </a:cubicBezTo>
                  <a:lnTo>
                    <a:pt x="12383" y="18741"/>
                  </a:lnTo>
                  <a:lnTo>
                    <a:pt x="12360" y="18551"/>
                  </a:lnTo>
                  <a:lnTo>
                    <a:pt x="12324" y="18050"/>
                  </a:lnTo>
                  <a:lnTo>
                    <a:pt x="12276" y="17729"/>
                  </a:lnTo>
                  <a:cubicBezTo>
                    <a:pt x="12264" y="17598"/>
                    <a:pt x="12241" y="17443"/>
                    <a:pt x="12229" y="17312"/>
                  </a:cubicBezTo>
                  <a:cubicBezTo>
                    <a:pt x="12205" y="17074"/>
                    <a:pt x="12169" y="16824"/>
                    <a:pt x="12122" y="16586"/>
                  </a:cubicBezTo>
                  <a:cubicBezTo>
                    <a:pt x="12110" y="16479"/>
                    <a:pt x="12086" y="16360"/>
                    <a:pt x="12050" y="16253"/>
                  </a:cubicBezTo>
                  <a:cubicBezTo>
                    <a:pt x="12038" y="16169"/>
                    <a:pt x="12002" y="16074"/>
                    <a:pt x="11991" y="15991"/>
                  </a:cubicBezTo>
                  <a:cubicBezTo>
                    <a:pt x="11979" y="15895"/>
                    <a:pt x="11967" y="15788"/>
                    <a:pt x="11931" y="15705"/>
                  </a:cubicBezTo>
                  <a:cubicBezTo>
                    <a:pt x="11907" y="15574"/>
                    <a:pt x="11883" y="15431"/>
                    <a:pt x="11860" y="15312"/>
                  </a:cubicBezTo>
                  <a:cubicBezTo>
                    <a:pt x="11824" y="15217"/>
                    <a:pt x="11812" y="15110"/>
                    <a:pt x="11788" y="15002"/>
                  </a:cubicBezTo>
                  <a:cubicBezTo>
                    <a:pt x="11752" y="14883"/>
                    <a:pt x="11729" y="14752"/>
                    <a:pt x="11693" y="14633"/>
                  </a:cubicBezTo>
                  <a:cubicBezTo>
                    <a:pt x="11669" y="14479"/>
                    <a:pt x="11645" y="14336"/>
                    <a:pt x="11621" y="14181"/>
                  </a:cubicBezTo>
                  <a:lnTo>
                    <a:pt x="11586" y="13967"/>
                  </a:lnTo>
                  <a:lnTo>
                    <a:pt x="11550" y="13681"/>
                  </a:lnTo>
                  <a:cubicBezTo>
                    <a:pt x="11514" y="13550"/>
                    <a:pt x="11502" y="13395"/>
                    <a:pt x="11467" y="13264"/>
                  </a:cubicBezTo>
                  <a:cubicBezTo>
                    <a:pt x="11383" y="12788"/>
                    <a:pt x="11252" y="12324"/>
                    <a:pt x="11133" y="11919"/>
                  </a:cubicBezTo>
                  <a:cubicBezTo>
                    <a:pt x="11074" y="11716"/>
                    <a:pt x="10990" y="11526"/>
                    <a:pt x="10919" y="11323"/>
                  </a:cubicBezTo>
                  <a:lnTo>
                    <a:pt x="10871" y="11228"/>
                  </a:lnTo>
                  <a:cubicBezTo>
                    <a:pt x="10800" y="10990"/>
                    <a:pt x="10717" y="10764"/>
                    <a:pt x="10621" y="10538"/>
                  </a:cubicBezTo>
                  <a:cubicBezTo>
                    <a:pt x="10574" y="10419"/>
                    <a:pt x="10514" y="10300"/>
                    <a:pt x="10455" y="10180"/>
                  </a:cubicBezTo>
                  <a:cubicBezTo>
                    <a:pt x="10419" y="10097"/>
                    <a:pt x="10383" y="10002"/>
                    <a:pt x="10336" y="9919"/>
                  </a:cubicBezTo>
                  <a:lnTo>
                    <a:pt x="10252" y="9692"/>
                  </a:lnTo>
                  <a:cubicBezTo>
                    <a:pt x="10193" y="9561"/>
                    <a:pt x="10133" y="9418"/>
                    <a:pt x="10074" y="9276"/>
                  </a:cubicBezTo>
                  <a:cubicBezTo>
                    <a:pt x="9978" y="9061"/>
                    <a:pt x="9883" y="8847"/>
                    <a:pt x="9764" y="8633"/>
                  </a:cubicBezTo>
                  <a:cubicBezTo>
                    <a:pt x="9657" y="8442"/>
                    <a:pt x="9538" y="8252"/>
                    <a:pt x="9431" y="8073"/>
                  </a:cubicBezTo>
                  <a:cubicBezTo>
                    <a:pt x="9312" y="7859"/>
                    <a:pt x="9181" y="7668"/>
                    <a:pt x="9062" y="7478"/>
                  </a:cubicBezTo>
                  <a:cubicBezTo>
                    <a:pt x="8966" y="7323"/>
                    <a:pt x="8871" y="7192"/>
                    <a:pt x="8764" y="7037"/>
                  </a:cubicBezTo>
                  <a:lnTo>
                    <a:pt x="8609" y="6835"/>
                  </a:lnTo>
                  <a:lnTo>
                    <a:pt x="8550" y="6740"/>
                  </a:lnTo>
                  <a:cubicBezTo>
                    <a:pt x="8431" y="6549"/>
                    <a:pt x="8300" y="6359"/>
                    <a:pt x="8157" y="6180"/>
                  </a:cubicBezTo>
                  <a:cubicBezTo>
                    <a:pt x="8097" y="6109"/>
                    <a:pt x="8014" y="6025"/>
                    <a:pt x="7954" y="5954"/>
                  </a:cubicBezTo>
                  <a:cubicBezTo>
                    <a:pt x="7871" y="5870"/>
                    <a:pt x="7800" y="5763"/>
                    <a:pt x="7716" y="5656"/>
                  </a:cubicBezTo>
                  <a:cubicBezTo>
                    <a:pt x="7561" y="5466"/>
                    <a:pt x="7407" y="5251"/>
                    <a:pt x="7264" y="5049"/>
                  </a:cubicBezTo>
                  <a:cubicBezTo>
                    <a:pt x="7180" y="4954"/>
                    <a:pt x="7121" y="4858"/>
                    <a:pt x="7049" y="4763"/>
                  </a:cubicBezTo>
                  <a:cubicBezTo>
                    <a:pt x="6990" y="4656"/>
                    <a:pt x="6918" y="4573"/>
                    <a:pt x="6847" y="4477"/>
                  </a:cubicBezTo>
                  <a:lnTo>
                    <a:pt x="6799" y="4418"/>
                  </a:lnTo>
                  <a:cubicBezTo>
                    <a:pt x="6680" y="4275"/>
                    <a:pt x="6573" y="4108"/>
                    <a:pt x="6454" y="3965"/>
                  </a:cubicBezTo>
                  <a:cubicBezTo>
                    <a:pt x="6311" y="3763"/>
                    <a:pt x="6145" y="3584"/>
                    <a:pt x="5978" y="3430"/>
                  </a:cubicBezTo>
                  <a:lnTo>
                    <a:pt x="5835" y="3263"/>
                  </a:lnTo>
                  <a:cubicBezTo>
                    <a:pt x="5716" y="3144"/>
                    <a:pt x="5597" y="3013"/>
                    <a:pt x="5478" y="2894"/>
                  </a:cubicBezTo>
                  <a:lnTo>
                    <a:pt x="5323" y="2751"/>
                  </a:lnTo>
                  <a:cubicBezTo>
                    <a:pt x="5216" y="2656"/>
                    <a:pt x="5097" y="2560"/>
                    <a:pt x="5002" y="2453"/>
                  </a:cubicBezTo>
                  <a:cubicBezTo>
                    <a:pt x="4883" y="2358"/>
                    <a:pt x="4775" y="2239"/>
                    <a:pt x="4656" y="2120"/>
                  </a:cubicBezTo>
                  <a:lnTo>
                    <a:pt x="4347" y="1798"/>
                  </a:lnTo>
                  <a:cubicBezTo>
                    <a:pt x="4299" y="1763"/>
                    <a:pt x="4240" y="1715"/>
                    <a:pt x="4192" y="1656"/>
                  </a:cubicBezTo>
                  <a:cubicBezTo>
                    <a:pt x="4132" y="1596"/>
                    <a:pt x="4073" y="1548"/>
                    <a:pt x="4013" y="1489"/>
                  </a:cubicBezTo>
                  <a:cubicBezTo>
                    <a:pt x="3906" y="1382"/>
                    <a:pt x="3823" y="1263"/>
                    <a:pt x="3728" y="1144"/>
                  </a:cubicBezTo>
                  <a:cubicBezTo>
                    <a:pt x="3692" y="1072"/>
                    <a:pt x="3644" y="1025"/>
                    <a:pt x="3609" y="965"/>
                  </a:cubicBezTo>
                  <a:cubicBezTo>
                    <a:pt x="3573" y="894"/>
                    <a:pt x="3513" y="822"/>
                    <a:pt x="3466" y="763"/>
                  </a:cubicBezTo>
                  <a:cubicBezTo>
                    <a:pt x="3394" y="667"/>
                    <a:pt x="3299" y="632"/>
                    <a:pt x="3192" y="632"/>
                  </a:cubicBezTo>
                  <a:lnTo>
                    <a:pt x="3192" y="429"/>
                  </a:lnTo>
                  <a:cubicBezTo>
                    <a:pt x="3192" y="334"/>
                    <a:pt x="3180" y="239"/>
                    <a:pt x="3168" y="132"/>
                  </a:cubicBezTo>
                  <a:cubicBezTo>
                    <a:pt x="3156" y="60"/>
                    <a:pt x="3061" y="1"/>
                    <a:pt x="2978" y="1"/>
                  </a:cubicBezTo>
                  <a:close/>
                </a:path>
              </a:pathLst>
            </a:custGeom>
            <a:solidFill>
              <a:schemeClr val="accent1"/>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88" name="PoljeZBesedilom 187">
            <a:extLst>
              <a:ext uri="{FF2B5EF4-FFF2-40B4-BE49-F238E27FC236}">
                <a16:creationId xmlns:a16="http://schemas.microsoft.com/office/drawing/2014/main" id="{4EEE435C-9685-4695-93C2-3F8BE414D041}"/>
              </a:ext>
            </a:extLst>
          </p:cNvPr>
          <p:cNvSpPr txBox="1"/>
          <p:nvPr/>
        </p:nvSpPr>
        <p:spPr>
          <a:xfrm>
            <a:off x="5009816" y="2284678"/>
            <a:ext cx="3530750" cy="2246769"/>
          </a:xfrm>
          <a:prstGeom prst="rect">
            <a:avLst/>
          </a:prstGeom>
          <a:noFill/>
        </p:spPr>
        <p:txBody>
          <a:bodyPr wrap="square" rtlCol="0">
            <a:spAutoFit/>
          </a:bodyPr>
          <a:lstStyle/>
          <a:p>
            <a:pPr algn="ctr"/>
            <a:r>
              <a:rPr lang="sl-SI" sz="4000" dirty="0">
                <a:solidFill>
                  <a:schemeClr val="lt2"/>
                </a:solidFill>
                <a:latin typeface="Varela Round"/>
                <a:cs typeface="Varela Round"/>
              </a:rPr>
              <a:t>UŽIVAJTE PRI PLESU!!!</a:t>
            </a:r>
          </a:p>
          <a:p>
            <a:pPr algn="ctr"/>
            <a:endParaRPr lang="sl-SI" sz="4000" dirty="0">
              <a:solidFill>
                <a:schemeClr val="lt2"/>
              </a:solidFill>
              <a:latin typeface="Varela Round"/>
              <a:cs typeface="Varela Round"/>
            </a:endParaRPr>
          </a:p>
          <a:p>
            <a:pPr algn="r"/>
            <a:r>
              <a:rPr lang="sl-SI" sz="2000" dirty="0">
                <a:solidFill>
                  <a:schemeClr val="lt2"/>
                </a:solidFill>
                <a:latin typeface="Varela Round"/>
                <a:cs typeface="Varela Round"/>
              </a:rPr>
              <a:t>IRENA HUDI</a:t>
            </a:r>
          </a:p>
        </p:txBody>
      </p:sp>
    </p:spTree>
    <p:extLst>
      <p:ext uri="{BB962C8B-B14F-4D97-AF65-F5344CB8AC3E}">
        <p14:creationId xmlns:p14="http://schemas.microsoft.com/office/powerpoint/2010/main" val="2158609666"/>
      </p:ext>
    </p:extLst>
  </p:cSld>
  <p:clrMapOvr>
    <a:masterClrMapping/>
  </p:clrMapOvr>
</p:sld>
</file>

<file path=ppt/theme/theme1.xml><?xml version="1.0" encoding="utf-8"?>
<a:theme xmlns:a="http://schemas.openxmlformats.org/drawingml/2006/main" name="Winter Daily Planner by Slidesgo ">
  <a:themeElements>
    <a:clrScheme name="Simple Light">
      <a:dk1>
        <a:srgbClr val="000000"/>
      </a:dk1>
      <a:lt1>
        <a:srgbClr val="FFFFFF"/>
      </a:lt1>
      <a:dk2>
        <a:srgbClr val="F6E7EA"/>
      </a:dk2>
      <a:lt2>
        <a:srgbClr val="4A6EA3"/>
      </a:lt2>
      <a:accent1>
        <a:srgbClr val="DA9CAD"/>
      </a:accent1>
      <a:accent2>
        <a:srgbClr val="F6E7EA"/>
      </a:accent2>
      <a:accent3>
        <a:srgbClr val="89A8D5"/>
      </a:accent3>
      <a:accent4>
        <a:srgbClr val="ABC3E6"/>
      </a:accent4>
      <a:accent5>
        <a:srgbClr val="4A6EA3"/>
      </a:accent5>
      <a:accent6>
        <a:srgbClr val="FFFFFF"/>
      </a:accent6>
      <a:hlink>
        <a:srgbClr val="4A6EA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4C006F4F2AF6224BB3153BF939BCF778" ma:contentTypeVersion="2" ma:contentTypeDescription="Ustvari nov dokument." ma:contentTypeScope="" ma:versionID="ee32ed7096d99753cd938c253d3a0153">
  <xsd:schema xmlns:xsd="http://www.w3.org/2001/XMLSchema" xmlns:xs="http://www.w3.org/2001/XMLSchema" xmlns:p="http://schemas.microsoft.com/office/2006/metadata/properties" xmlns:ns2="e9254ef6-b6cb-44f7-88e1-ab9772510ea7" targetNamespace="http://schemas.microsoft.com/office/2006/metadata/properties" ma:root="true" ma:fieldsID="45ec99cd6a971bd48ea304e6c3f5c9af" ns2:_="">
    <xsd:import namespace="e9254ef6-b6cb-44f7-88e1-ab9772510ea7"/>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254ef6-b6cb-44f7-88e1-ab9772510e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Vrsta vsebine"/>
        <xsd:element ref="dc:title" minOccurs="0" maxOccurs="1" ma:index="4" ma:displayName="Naslov"/>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D53DA95-DE3E-44D5-B20D-70308AFA2556}">
  <ds:schemaRefs>
    <ds:schemaRef ds:uri="http://schemas.microsoft.com/sharepoint/v3/contenttype/forms"/>
  </ds:schemaRefs>
</ds:datastoreItem>
</file>

<file path=customXml/itemProps2.xml><?xml version="1.0" encoding="utf-8"?>
<ds:datastoreItem xmlns:ds="http://schemas.openxmlformats.org/officeDocument/2006/customXml" ds:itemID="{73C62617-FE5F-437B-964A-D125F6141F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9254ef6-b6cb-44f7-88e1-ab9772510e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DF2439F-92F5-4593-8FC2-94D3AF21310C}">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382</TotalTime>
  <Words>398</Words>
  <Application>Microsoft Office PowerPoint</Application>
  <PresentationFormat>Diaprojekcija na zaslonu (16:9)</PresentationFormat>
  <Paragraphs>9</Paragraphs>
  <Slides>6</Slides>
  <Notes>1</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6</vt:i4>
      </vt:variant>
    </vt:vector>
  </HeadingPairs>
  <TitlesOfParts>
    <vt:vector size="10" baseType="lpstr">
      <vt:lpstr>Varela Round</vt:lpstr>
      <vt:lpstr>Verdana</vt:lpstr>
      <vt:lpstr>Arial</vt:lpstr>
      <vt:lpstr>Winter Daily Planner by Slidesgo </vt:lpstr>
      <vt:lpstr>IDEJE ZA PLESNO-GIBALNE DEJAVNOSTI         </vt:lpstr>
      <vt:lpstr>PRED VAMI JE PLESNI IZZIV  PLES JE VRSTA IZRAŽANJA, UMETNOSTI IN ZABAVE. JE GOVORICA TELESA, KI SE IZRAŽA SKOZI RITEM GLASBE IN LAHKO PREDSTAVLJA SLOG ČLOVEKOVEGA ŽIVLJENJA, KAJTI Z VSAKIM GIBOM SE V ČLOVEKOVI DUŠI USTVARJA ZADOVOLJSTVO.          </vt:lpstr>
      <vt:lpstr>ŠTEVILNE RAZISKAVE KAŽEJO NA POZITIVNE UČINKE PLESA TAKO NA FIZIČNEM, PSIHIČNEM, SOCIALNEM KOT TUDI NA DUHOVNEM NIVOJU. PLES JE NAČIN GIBANJA, KI SE JE V ČLOVEKA ZAPISOVAL SKOZI ZGODOVINO, ZATO VSAK OD NAS ZNA PLESATI NA SVOJ NAČIN. MED PLESOM SE POVEČATA SRČNI UTRIP IN KRVNI TLAK, NA KAR  SE NAŠE TELO PO NEKAJ TEDNIH PONAVLJAJOČIH SE PLESNIH VAJ PRIVADI. TAKO SE V STRESNIH OBDOBJIH TELO ODZOVE BOLJ MIRNO, SAJ JE NANJE DOBRO PRIPRAVLJENO. PLES IMA POZITIVEN UČINEK NA SRCE IN OŽILJE, Z NJIM KREPIMO TUDI IMUNSKI SISTEM. PLES POVEČUJE NAŠO FIZIČNO KONDICIJO. PRI PLESU SE IZ TELESA IZLOČAJO ŠKODLJIVE SNOVI, KAR RAZSTRUPLJA ORGANIZEM IN PRIPOMORE K IZGOREVANJU MAŠČOB. RAZNOLIKOST GIBANJA PRI PLESU OMOGOČA, DA TELO DELUJE KOT CELOTA IN DA SE KREPIJO RAZLIČNE MIŠIČNE SKUPINE. MIŠICE POSTAJAJO PROŽNEJŠE, HKRATI PA SE KREPIJO NOTRANJI STABILIZATORJI IN FIZIČNA MOČ.</vt:lpstr>
      <vt:lpstr>NAJSTAREJŠI SLIKOVNI ZAPISI O PLESU SEGAJO CELO DO 15000 LET NAZAJ.  NEKOČ JE BIL PLES VEZAN NA VERO IN NJENE OBIČAJE.   Z RAZVOJEM KULTUR JE PLES POSTAL OBLIKA ZABAVE IN NAČIN PREŽIVLJANJA PROSTEGA ČASA ŠIRŠIH MNOŽIC.   ZAVRTITE SE V RITMU BOŽIČNE GLASBE S POMOČJO SPODNJIH POVEZAV:    https://www.youtube.com/watch?v=nO0KUTlqxR8  https://www.youtube.com/watch?v=5fRztLQRhcw  </vt:lpstr>
      <vt:lpstr>PA… PA… PALAČINKE  VERJAMEM, DA STE SE POŠTENO RAZGIBALI, ČE STE  SLEDILI NAVODILOM.  GOTOVO  BI VAM ZDAJ TEKNILE SLASTNE PALAČINKE.  MIMOGREDE PA SE LAHKO  NAUČITE ŠE  PLESA Z NASLOVOM :  PA… PA… PALAČINKE (POVEZAVA SPODAJ).        https://www.youtube.com/watch?v=sLaIwKEkRTg </vt:lpstr>
      <vt:lpstr> ZA KONEC PA SEVEDA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ŠPORT IN LIKOVNA UMETNOST NA SNEGU</dc:title>
  <dc:creator>Sabina Skok</dc:creator>
  <cp:lastModifiedBy>ANDREJ HROMIN</cp:lastModifiedBy>
  <cp:revision>38</cp:revision>
  <dcterms:modified xsi:type="dcterms:W3CDTF">2020-12-26T22:08:39Z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0x0101004C006F4F2AF6224BB3153BF939BCF778</vt:lpwstr>
  </property>
</Properties>
</file>