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2iLmwvZP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ej.info/index.php/matematika/origa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lKOVYw9R7o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E0D32-3ABE-4BCF-8CFF-8BB0577C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766280"/>
            <a:ext cx="9448800" cy="1672119"/>
          </a:xfrm>
        </p:spPr>
        <p:txBody>
          <a:bodyPr>
            <a:noAutofit/>
          </a:bodyPr>
          <a:lstStyle/>
          <a:p>
            <a:pPr algn="ctr"/>
            <a:r>
              <a:rPr lang="sl-SI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IDEJE ZA USTVARJANJE</a:t>
            </a:r>
            <a:br>
              <a:rPr lang="sl-SI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sz="36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6F1523C6-A87B-494C-902C-472F88139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37183"/>
            <a:ext cx="9448800" cy="3352799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ORIGAMI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CD921B-EE46-439D-9444-52FAF123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21" y="3540815"/>
            <a:ext cx="2790825" cy="16383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C950C7-1684-4591-96D8-50063D36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4169465"/>
            <a:ext cx="2266950" cy="20193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E2C8A2E-5AC3-4369-8E96-91BFEBE01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21" y="2888422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A54B6-5680-4085-95FD-0CD966E5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764373"/>
            <a:ext cx="10671313" cy="85239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Kaj je Origami?</a:t>
            </a:r>
            <a:b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304B4B-1C15-4350-A109-03E6BEC4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6191"/>
            <a:ext cx="10820400" cy="510550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252095" algn="l"/>
              </a:tabLst>
            </a:pPr>
            <a:r>
              <a:rPr lang="sl-SI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BESEDA ORIGAMI IZVIRA IZ DVEH JAPONSKIH BESED, IN SICER: ORI, KI POMENI ZLAGANJE IN KAMI, KI POMENI PAPIR. </a:t>
            </a:r>
          </a:p>
          <a:p>
            <a:pPr marL="0" lvl="0" indent="0">
              <a:lnSpc>
                <a:spcPct val="115000"/>
              </a:lnSpc>
              <a:buNone/>
              <a:tabLst>
                <a:tab pos="252095" algn="l"/>
              </a:tabLst>
            </a:pPr>
            <a:r>
              <a:rPr lang="sl-SI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ORIGAMI JE VEČINOMA POVEZAN Z JAPONSKO KULTURO, ČEPRAV JE NJEGOV IZVOR MOGOČE NAJTI TUDI V NEKATERIH DELIH EVROPE IN NA KITAJSKEM. TRADICIONALNA UMETNOST ORIGAMIJEV SE OSREDOTOČA NA ZLAGANJE PAPIRJA, NE DA BI GA KAKORKOLI SPREMINJALI, BODISI Z REZANJEM, OZNAČEVANJEM ALI LEPLJENJEM. </a:t>
            </a:r>
          </a:p>
          <a:p>
            <a:pPr marL="0" lvl="0" indent="0">
              <a:lnSpc>
                <a:spcPct val="115000"/>
              </a:lnSpc>
              <a:buNone/>
              <a:tabLst>
                <a:tab pos="252095" algn="l"/>
              </a:tabLst>
            </a:pPr>
            <a:r>
              <a:rPr lang="sl-SI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SPODNJI POVEZAVI SI LAHKO GLEDATE, KAKO SE IZDELA KOLIBRI.</a:t>
            </a:r>
          </a:p>
          <a:p>
            <a:pPr marL="0" lvl="0" indent="0">
              <a:lnSpc>
                <a:spcPct val="115000"/>
              </a:lnSpc>
              <a:buNone/>
              <a:tabLst>
                <a:tab pos="252095" algn="l"/>
              </a:tabLst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https://www.youtube.com/watch?v=gn2iLmwvZPk</a:t>
            </a:r>
            <a:endParaRPr lang="sl-SI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buNone/>
              <a:tabLst>
                <a:tab pos="252095" algn="l"/>
              </a:tabLst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90DAB8-7B1F-48BA-9780-8E9BDAD1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8626"/>
            <a:ext cx="10820400" cy="56430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ORIGAMI SE JE V ZGODOVINO VPISAL TUDI PREKO ZGODBE O DEKLICI SADAKO SASAKI.</a:t>
            </a:r>
          </a:p>
          <a:p>
            <a:pPr marL="0" indent="0" algn="just">
              <a:buNone/>
            </a:pPr>
            <a:r>
              <a:rPr lang="sl-SI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ZGODBA PRIPOVEDUJE O JAPONSKI DEKLICI, KI JE BILA STARA DVE LETI, KO JE PADLA ATOMSKA BOMBA NA HIROŠIMO. KASNEJE JE ZBOLELA ZA LEVKEMIJO. V ŽELJI, DA BI OZDRAVELA, JE PRIČELA ZLAGATI ŽERJAVE. SLEDILA JE VEROVANJU, DA SE VSAKEMU, KI ZLOŽI 1000 ŽERJAVOV, URESNIČI ŽELJA. KO JE ZLOŽILA 644 ŽERJAVOV, JE NJENO MLADO ŽIVLJENJE UGASNILO. </a:t>
            </a:r>
          </a:p>
          <a:p>
            <a:pPr marL="0" indent="0" algn="just">
              <a:buNone/>
            </a:pPr>
            <a:r>
              <a:rPr lang="sl-SI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ZGODBA SE JE RAZŠIRILA PO SVETU IN V NJEN SPOMIN JE POSTAVLJEN SPOMENIK V HIROŠIMI. ŠE DANES NA NJEN NASLOV LJUDJE Z RAZLIČNIH DELOV SVETA POŠILJAJO ZLOŽENE ŽERJAVE. (VIR ARS ORIGAMI).</a:t>
            </a:r>
          </a:p>
          <a:p>
            <a:pPr marL="0" indent="0" algn="just">
              <a:buNone/>
            </a:pPr>
            <a:endParaRPr lang="sl-SI" sz="2000" dirty="0">
              <a:solidFill>
                <a:srgbClr val="F38B53"/>
              </a:solidFill>
              <a:latin typeface="Verdana" panose="020B0604030504040204" pitchFamily="34" charset="0"/>
              <a:ea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sl-SI" sz="2000" dirty="0">
                <a:solidFill>
                  <a:srgbClr val="F38B53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Vabim vas, da sami izdelate papirnato božično drevo </a:t>
            </a:r>
          </a:p>
          <a:p>
            <a:pPr marL="0" indent="0" algn="just">
              <a:buNone/>
            </a:pPr>
            <a:r>
              <a:rPr lang="sl-SI" sz="2000" dirty="0">
                <a:solidFill>
                  <a:srgbClr val="F38B53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(povezava je spodaj).</a:t>
            </a:r>
            <a:endParaRPr lang="sl-SI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sl-SI" sz="2000" dirty="0">
              <a:solidFill>
                <a:srgbClr val="F38B53"/>
              </a:solidFill>
              <a:latin typeface="Verdana" panose="020B0604030504040204" pitchFamily="34" charset="0"/>
              <a:ea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sl-SI" sz="2000" dirty="0">
                <a:solidFill>
                  <a:srgbClr val="F38B53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https://www.youtube.com/watch?v=OYXg0xq9A5M</a:t>
            </a:r>
          </a:p>
          <a:p>
            <a:pPr marL="0" indent="0" algn="just">
              <a:buNone/>
            </a:pPr>
            <a:endParaRPr lang="sl-SI" sz="2000" dirty="0">
              <a:solidFill>
                <a:srgbClr val="F38B53"/>
              </a:solidFill>
              <a:latin typeface="Verdana" panose="020B0604030504040204" pitchFamily="34" charset="0"/>
              <a:ea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EFEA0E0B-B284-4D3A-A838-62415E8F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69" y="0"/>
            <a:ext cx="10760765" cy="768626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ZGODBA O ORIGAMIJU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72D1026-B193-4CEE-A8E2-5EC058CE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9" y="3956452"/>
            <a:ext cx="3154018" cy="23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93E8E-9089-4DBE-9172-552B5896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55100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zdaj ... na delo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D00644-A3C3-4DB6-8C6A-76DB9B11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7740"/>
            <a:ext cx="10820400" cy="500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POIŠČITE PAPIR IN SE PREIZKUSITE V IZDELAVI ORIGAMIJEV.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SEVEDA JE ZELO POMEMBNO, DA STE PRI ZGIBANJU PAPIRJA NADVSE NATANČNI. </a:t>
            </a:r>
          </a:p>
          <a:p>
            <a:pPr marL="0" indent="0">
              <a:buNone/>
            </a:pPr>
            <a:endParaRPr lang="sl-SI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ŠE </a:t>
            </a:r>
            <a:r>
              <a:rPr lang="sl-SI" sz="1800">
                <a:solidFill>
                  <a:schemeClr val="accent1">
                    <a:lumMod val="60000"/>
                    <a:lumOff val="40000"/>
                  </a:schemeClr>
                </a:solidFill>
              </a:rPr>
              <a:t>IZZIV…</a:t>
            </a:r>
            <a:endParaRPr lang="sl-SI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 SPODNJI POVEZAVI NAJDETE NEKOLIKO ZAHTEVNEJŠO TEHNIKO ORIGAMIJA, S KATERO LAHKO IZDELATE DINOZAVRA.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https://www.youtube.com/watch?v=lKOVYw9R7oI</a:t>
            </a:r>
            <a:endParaRPr lang="sl-SI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VELIKO USPEHA PRI USTVARJANJU VAM ŽELIM.          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IRENA HUDI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E2781D-A751-45E8-8118-2C76A532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0" y="3612045"/>
            <a:ext cx="2266950" cy="20193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76806D4-696C-436E-9712-48A819EE0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65" y="424577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31810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531</TotalTime>
  <Words>319</Words>
  <Application>Microsoft Office PowerPoint</Application>
  <PresentationFormat>Širokozaslonsko</PresentationFormat>
  <Paragraphs>35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Verdana</vt:lpstr>
      <vt:lpstr>Sled pare</vt:lpstr>
      <vt:lpstr>IDEJE ZA USTVARJANJE </vt:lpstr>
      <vt:lpstr>Kaj je Origami? </vt:lpstr>
      <vt:lpstr>ZGODBA O ORIGAMIJU</vt:lpstr>
      <vt:lpstr>In zdaj ... na delo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LUM, 3. RAZRED PŠ ČEMŠENIK DATUM: 9. 11. 2020 – 13. 11.2020</dc:title>
  <dc:creator>Irena Hudi</dc:creator>
  <cp:lastModifiedBy>ANDREJ HROMIN</cp:lastModifiedBy>
  <cp:revision>49</cp:revision>
  <dcterms:created xsi:type="dcterms:W3CDTF">2020-11-08T18:30:35Z</dcterms:created>
  <dcterms:modified xsi:type="dcterms:W3CDTF">2020-12-26T21:51:14Z</dcterms:modified>
</cp:coreProperties>
</file>