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8" r:id="rId5"/>
    <p:sldId id="257" r:id="rId6"/>
    <p:sldId id="259" r:id="rId7"/>
    <p:sldId id="260" r:id="rId8"/>
    <p:sldId id="261" r:id="rId9"/>
    <p:sldId id="262" r:id="rId10"/>
    <p:sldId id="264" r:id="rId11"/>
    <p:sldId id="269" r:id="rId12"/>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5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000E5A4E-CA05-48C1-9278-429CE2A1B6F4}" type="datetimeFigureOut">
              <a:rPr lang="sl-SI" smtClean="0"/>
              <a:t>26. 12. 2020</a:t>
            </a:fld>
            <a:endParaRPr lang="sl-SI"/>
          </a:p>
        </p:txBody>
      </p:sp>
      <p:sp>
        <p:nvSpPr>
          <p:cNvPr id="17" name="Footer Placeholder 16"/>
          <p:cNvSpPr>
            <a:spLocks noGrp="1"/>
          </p:cNvSpPr>
          <p:nvPr>
            <p:ph type="ftr" sz="quarter" idx="11"/>
          </p:nvPr>
        </p:nvSpPr>
        <p:spPr/>
        <p:txBody>
          <a:bodyPr/>
          <a:lstStyle/>
          <a:p>
            <a:endParaRPr lang="sl-SI"/>
          </a:p>
        </p:txBody>
      </p:sp>
      <p:sp>
        <p:nvSpPr>
          <p:cNvPr id="29" name="Slide Number Placeholder 28"/>
          <p:cNvSpPr>
            <a:spLocks noGrp="1"/>
          </p:cNvSpPr>
          <p:nvPr>
            <p:ph type="sldNum" sz="quarter" idx="12"/>
          </p:nvPr>
        </p:nvSpPr>
        <p:spPr/>
        <p:txBody>
          <a:bodyPr/>
          <a:lstStyle/>
          <a:p>
            <a:fld id="{D84645C4-1CD4-4DE1-B75C-AC4C13E2A862}" type="slidenum">
              <a:rPr lang="sl-SI" smtClean="0"/>
              <a:t>‹#›</a:t>
            </a:fld>
            <a:endParaRPr lang="sl-SI"/>
          </a:p>
        </p:txBody>
      </p:sp>
      <p:sp>
        <p:nvSpPr>
          <p:cNvPr id="8" name="Title 7"/>
          <p:cNvSpPr>
            <a:spLocks noGrp="1"/>
          </p:cNvSpPr>
          <p:nvPr>
            <p:ph type="ctrTitle"/>
          </p:nvPr>
        </p:nvSpPr>
        <p:spPr>
          <a:xfrm>
            <a:off x="857224" y="4000504"/>
            <a:ext cx="7772400" cy="90353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R="9144" algn="l">
              <a:defRPr sz="3600" b="1" cap="none" spc="0" baseline="0">
                <a:ln/>
                <a:solidFill>
                  <a:schemeClr val="tx2">
                    <a:lumMod val="75000"/>
                  </a:schemeClr>
                </a:solidFill>
                <a:effectLst/>
              </a:defRPr>
            </a:lvl1pPr>
            <a:extLst/>
          </a:lstStyle>
          <a:p>
            <a:r>
              <a:rPr lang="sl-SI" altLang="ja-JP"/>
              <a:t>Uredite slog naslova matrice</a:t>
            </a:r>
            <a:endParaRPr lang="en-US" dirty="0"/>
          </a:p>
        </p:txBody>
      </p:sp>
      <p:sp>
        <p:nvSpPr>
          <p:cNvPr id="9" name="Subtitle 8"/>
          <p:cNvSpPr>
            <a:spLocks noGrp="1"/>
          </p:cNvSpPr>
          <p:nvPr>
            <p:ph type="subTitle" idx="1"/>
          </p:nvPr>
        </p:nvSpPr>
        <p:spPr>
          <a:xfrm>
            <a:off x="857224" y="5143512"/>
            <a:ext cx="7772400" cy="651504"/>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altLang="ja-JP"/>
              <a:t>Uredite slog podnaslova matrice</a:t>
            </a:r>
            <a:endParaRPr lang="en-US" dirty="0"/>
          </a:p>
        </p:txBody>
      </p:sp>
      <p:sp>
        <p:nvSpPr>
          <p:cNvPr id="16" name="Rectangle 15"/>
          <p:cNvSpPr/>
          <p:nvPr/>
        </p:nvSpPr>
        <p:spPr>
          <a:xfrm>
            <a:off x="8429652"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17"/>
          <p:cNvSpPr/>
          <p:nvPr/>
        </p:nvSpPr>
        <p:spPr>
          <a:xfrm>
            <a:off x="7286644"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Rectangle 18"/>
          <p:cNvSpPr/>
          <p:nvPr/>
        </p:nvSpPr>
        <p:spPr>
          <a:xfrm>
            <a:off x="7286644"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Rectangle 19"/>
          <p:cNvSpPr/>
          <p:nvPr/>
        </p:nvSpPr>
        <p:spPr>
          <a:xfrm>
            <a:off x="7572396"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Rectangle 20"/>
          <p:cNvSpPr/>
          <p:nvPr/>
        </p:nvSpPr>
        <p:spPr>
          <a:xfrm>
            <a:off x="7572396"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21"/>
          <p:cNvSpPr/>
          <p:nvPr/>
        </p:nvSpPr>
        <p:spPr>
          <a:xfrm>
            <a:off x="7858148"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22"/>
          <p:cNvSpPr/>
          <p:nvPr/>
        </p:nvSpPr>
        <p:spPr>
          <a:xfrm>
            <a:off x="7858148"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23"/>
          <p:cNvSpPr/>
          <p:nvPr/>
        </p:nvSpPr>
        <p:spPr>
          <a:xfrm>
            <a:off x="8429652"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Rectangle 24"/>
          <p:cNvSpPr/>
          <p:nvPr/>
        </p:nvSpPr>
        <p:spPr>
          <a:xfrm>
            <a:off x="8143900"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Rectangle 25"/>
          <p:cNvSpPr/>
          <p:nvPr/>
        </p:nvSpPr>
        <p:spPr>
          <a:xfrm>
            <a:off x="8143900"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26"/>
          <p:cNvSpPr/>
          <p:nvPr/>
        </p:nvSpPr>
        <p:spPr>
          <a:xfrm>
            <a:off x="7572396"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Rectangle 29"/>
          <p:cNvSpPr/>
          <p:nvPr/>
        </p:nvSpPr>
        <p:spPr>
          <a:xfrm>
            <a:off x="7858148"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Rectangle 30"/>
          <p:cNvSpPr/>
          <p:nvPr/>
        </p:nvSpPr>
        <p:spPr>
          <a:xfrm>
            <a:off x="8429652"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Rectangle 32"/>
          <p:cNvSpPr/>
          <p:nvPr/>
        </p:nvSpPr>
        <p:spPr>
          <a:xfrm>
            <a:off x="8143900"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Rectangle 36"/>
          <p:cNvSpPr/>
          <p:nvPr/>
        </p:nvSpPr>
        <p:spPr>
          <a:xfrm>
            <a:off x="7286644"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ltLang="ja-JP"/>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ltLang="ja-JP"/>
              <a:t>Uredite sloge besedila matrice</a:t>
            </a:r>
          </a:p>
          <a:p>
            <a:pPr lvl="1"/>
            <a:r>
              <a:rPr lang="sl-SI" altLang="ja-JP"/>
              <a:t>Druga raven</a:t>
            </a:r>
          </a:p>
          <a:p>
            <a:pPr lvl="2"/>
            <a:r>
              <a:rPr lang="sl-SI" altLang="ja-JP"/>
              <a:t>Tretja raven</a:t>
            </a:r>
          </a:p>
          <a:p>
            <a:pPr lvl="3"/>
            <a:r>
              <a:rPr lang="sl-SI" altLang="ja-JP"/>
              <a:t>Četrta raven</a:t>
            </a:r>
          </a:p>
          <a:p>
            <a:pPr lvl="4"/>
            <a:r>
              <a:rPr lang="sl-SI" altLang="ja-JP"/>
              <a:t>Peta raven</a:t>
            </a:r>
            <a:endParaRPr lang="en-US"/>
          </a:p>
        </p:txBody>
      </p:sp>
      <p:sp>
        <p:nvSpPr>
          <p:cNvPr id="4" name="Date Placeholder 3"/>
          <p:cNvSpPr>
            <a:spLocks noGrp="1"/>
          </p:cNvSpPr>
          <p:nvPr>
            <p:ph type="dt" sz="half" idx="10"/>
          </p:nvPr>
        </p:nvSpPr>
        <p:spPr/>
        <p:txBody>
          <a:bodyPr/>
          <a:lstStyle/>
          <a:p>
            <a:fld id="{000E5A4E-CA05-48C1-9278-429CE2A1B6F4}" type="datetimeFigureOut">
              <a:rPr lang="sl-SI" smtClean="0"/>
              <a:t>26. 12. 2020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84645C4-1CD4-4DE1-B75C-AC4C13E2A862}" type="slidenum">
              <a:rPr lang="sl-SI" smtClean="0"/>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sl-SI" altLang="ja-JP"/>
              <a:t>Uredite slog naslova matrice</a:t>
            </a:r>
            <a:endParaRPr lang="en-US" dirty="0"/>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sl-SI" altLang="ja-JP"/>
              <a:t>Uredite sloge besedila matrice</a:t>
            </a:r>
          </a:p>
          <a:p>
            <a:pPr lvl="1"/>
            <a:r>
              <a:rPr lang="sl-SI" altLang="ja-JP"/>
              <a:t>Druga raven</a:t>
            </a:r>
          </a:p>
          <a:p>
            <a:pPr lvl="2"/>
            <a:r>
              <a:rPr lang="sl-SI" altLang="ja-JP"/>
              <a:t>Tretja raven</a:t>
            </a:r>
          </a:p>
          <a:p>
            <a:pPr lvl="3"/>
            <a:r>
              <a:rPr lang="sl-SI" altLang="ja-JP"/>
              <a:t>Četrta raven</a:t>
            </a:r>
          </a:p>
          <a:p>
            <a:pPr lvl="4"/>
            <a:r>
              <a:rPr lang="sl-SI" altLang="ja-JP"/>
              <a:t>Peta raven</a:t>
            </a:r>
            <a:endParaRPr lang="en-US"/>
          </a:p>
        </p:txBody>
      </p:sp>
      <p:sp>
        <p:nvSpPr>
          <p:cNvPr id="4" name="Date Placeholder 3"/>
          <p:cNvSpPr>
            <a:spLocks noGrp="1"/>
          </p:cNvSpPr>
          <p:nvPr>
            <p:ph type="dt" sz="half" idx="10"/>
          </p:nvPr>
        </p:nvSpPr>
        <p:spPr/>
        <p:txBody>
          <a:bodyPr/>
          <a:lstStyle/>
          <a:p>
            <a:fld id="{000E5A4E-CA05-48C1-9278-429CE2A1B6F4}" type="datetimeFigureOut">
              <a:rPr lang="sl-SI" smtClean="0"/>
              <a:t>26. 12. 2020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84645C4-1CD4-4DE1-B75C-AC4C13E2A862}" type="slidenum">
              <a:rPr lang="sl-SI" smtClean="0"/>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ltLang="ja-JP"/>
              <a:t>Uredite slog naslova matrice</a:t>
            </a:r>
            <a:endParaRPr lang="en-US" dirty="0"/>
          </a:p>
        </p:txBody>
      </p:sp>
      <p:sp>
        <p:nvSpPr>
          <p:cNvPr id="3" name="Content Placeholder 2"/>
          <p:cNvSpPr>
            <a:spLocks noGrp="1"/>
          </p:cNvSpPr>
          <p:nvPr>
            <p:ph idx="1"/>
          </p:nvPr>
        </p:nvSpPr>
        <p:spPr/>
        <p:txBody>
          <a:bodyPr/>
          <a:lstStyle/>
          <a:p>
            <a:pPr lvl="0"/>
            <a:r>
              <a:rPr lang="sl-SI" altLang="ja-JP"/>
              <a:t>Uredite sloge besedila matrice</a:t>
            </a:r>
          </a:p>
          <a:p>
            <a:pPr lvl="1"/>
            <a:r>
              <a:rPr lang="sl-SI" altLang="ja-JP"/>
              <a:t>Druga raven</a:t>
            </a:r>
          </a:p>
          <a:p>
            <a:pPr lvl="2"/>
            <a:r>
              <a:rPr lang="sl-SI" altLang="ja-JP"/>
              <a:t>Tretja raven</a:t>
            </a:r>
          </a:p>
          <a:p>
            <a:pPr lvl="3"/>
            <a:r>
              <a:rPr lang="sl-SI" altLang="ja-JP"/>
              <a:t>Četrta raven</a:t>
            </a:r>
          </a:p>
          <a:p>
            <a:pPr lvl="4"/>
            <a:r>
              <a:rPr lang="sl-SI" altLang="ja-JP"/>
              <a:t>Peta raven</a:t>
            </a:r>
            <a:endParaRPr lang="en-US"/>
          </a:p>
        </p:txBody>
      </p:sp>
      <p:sp>
        <p:nvSpPr>
          <p:cNvPr id="4" name="Date Placeholder 3"/>
          <p:cNvSpPr>
            <a:spLocks noGrp="1"/>
          </p:cNvSpPr>
          <p:nvPr>
            <p:ph type="dt" sz="half" idx="10"/>
          </p:nvPr>
        </p:nvSpPr>
        <p:spPr/>
        <p:txBody>
          <a:bodyPr/>
          <a:lstStyle/>
          <a:p>
            <a:fld id="{000E5A4E-CA05-48C1-9278-429CE2A1B6F4}" type="datetimeFigureOut">
              <a:rPr lang="sl-SI" smtClean="0"/>
              <a:t>26. 12. 2020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84645C4-1CD4-4DE1-B75C-AC4C13E2A862}" type="slidenum">
              <a:rPr lang="sl-SI" smtClean="0"/>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02" y="4214818"/>
            <a:ext cx="5718048" cy="977486"/>
          </a:xfrm>
        </p:spPr>
        <p:txBody>
          <a:bodyPr lIns="82296" tIns="45720" bIns="0" anchor="t"/>
          <a:lstStyle>
            <a:lvl1pPr marL="374904">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altLang="ja-JP"/>
              <a:t>Uredite sloge besedila matrice</a:t>
            </a:r>
          </a:p>
        </p:txBody>
      </p:sp>
      <p:sp>
        <p:nvSpPr>
          <p:cNvPr id="4" name="Date Placeholder 3"/>
          <p:cNvSpPr>
            <a:spLocks noGrp="1"/>
          </p:cNvSpPr>
          <p:nvPr>
            <p:ph type="dt" sz="half" idx="10"/>
          </p:nvPr>
        </p:nvSpPr>
        <p:spPr/>
        <p:txBody>
          <a:bodyPr/>
          <a:lstStyle/>
          <a:p>
            <a:fld id="{000E5A4E-CA05-48C1-9278-429CE2A1B6F4}" type="datetimeFigureOut">
              <a:rPr lang="sl-SI" smtClean="0"/>
              <a:t>26. 12. 2020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84645C4-1CD4-4DE1-B75C-AC4C13E2A862}" type="slidenum">
              <a:rPr lang="sl-SI" smtClean="0"/>
              <a:t>‹#›</a:t>
            </a:fld>
            <a:endParaRPr lang="sl-SI"/>
          </a:p>
        </p:txBody>
      </p:sp>
      <p:sp>
        <p:nvSpPr>
          <p:cNvPr id="2" name="Title 1"/>
          <p:cNvSpPr>
            <a:spLocks noGrp="1"/>
          </p:cNvSpPr>
          <p:nvPr>
            <p:ph type="title"/>
          </p:nvPr>
        </p:nvSpPr>
        <p:spPr>
          <a:xfrm>
            <a:off x="706902" y="5366404"/>
            <a:ext cx="8156448" cy="777240"/>
          </a:xfrm>
        </p:spPr>
        <p:txBody>
          <a:bodyPr tIns="64008">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a:buNone/>
              <a:defRPr sz="3800" b="1" cap="none" spc="0" baseline="0">
                <a:ln/>
                <a:solidFill>
                  <a:schemeClr val="tx2">
                    <a:lumMod val="75000"/>
                  </a:schemeClr>
                </a:solidFill>
                <a:effectLst/>
              </a:defRPr>
            </a:lvl1pPr>
            <a:extLst/>
          </a:lstStyle>
          <a:p>
            <a:r>
              <a:rPr lang="sl-SI" altLang="ja-JP"/>
              <a:t>Uredite slog naslova matrice</a:t>
            </a:r>
            <a:endParaRPr lang="en-US" dirty="0"/>
          </a:p>
        </p:txBody>
      </p:sp>
      <p:cxnSp>
        <p:nvCxnSpPr>
          <p:cNvPr id="29" name="Straight Connector 28"/>
          <p:cNvCxnSpPr/>
          <p:nvPr/>
        </p:nvCxnSpPr>
        <p:spPr>
          <a:xfrm>
            <a:off x="714348" y="5277543"/>
            <a:ext cx="75009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sl-SI" altLang="ja-JP"/>
              <a:t>Uredite slog naslova matrice</a:t>
            </a:r>
            <a:endParaRPr lang="en-US" dirty="0"/>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sl-SI" altLang="ja-JP"/>
              <a:t>Uredite sloge besedila matrice</a:t>
            </a:r>
          </a:p>
          <a:p>
            <a:pPr lvl="1"/>
            <a:r>
              <a:rPr lang="sl-SI" altLang="ja-JP"/>
              <a:t>Druga raven</a:t>
            </a:r>
          </a:p>
          <a:p>
            <a:pPr lvl="2"/>
            <a:r>
              <a:rPr lang="sl-SI" altLang="ja-JP"/>
              <a:t>Tretja raven</a:t>
            </a:r>
          </a:p>
          <a:p>
            <a:pPr lvl="3"/>
            <a:r>
              <a:rPr lang="sl-SI" altLang="ja-JP"/>
              <a:t>Četrta raven</a:t>
            </a:r>
          </a:p>
          <a:p>
            <a:pPr lvl="4"/>
            <a:r>
              <a:rPr lang="sl-SI" altLang="ja-JP"/>
              <a:t>Peta raven</a:t>
            </a:r>
            <a:endParaRPr lang="en-US" dirty="0"/>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sl-SI" altLang="ja-JP"/>
              <a:t>Uredite sloge besedila matrice</a:t>
            </a:r>
          </a:p>
          <a:p>
            <a:pPr lvl="1"/>
            <a:r>
              <a:rPr lang="sl-SI" altLang="ja-JP"/>
              <a:t>Druga raven</a:t>
            </a:r>
          </a:p>
          <a:p>
            <a:pPr lvl="2"/>
            <a:r>
              <a:rPr lang="sl-SI" altLang="ja-JP"/>
              <a:t>Tretja raven</a:t>
            </a:r>
          </a:p>
          <a:p>
            <a:pPr lvl="3"/>
            <a:r>
              <a:rPr lang="sl-SI" altLang="ja-JP"/>
              <a:t>Četrta raven</a:t>
            </a:r>
          </a:p>
          <a:p>
            <a:pPr lvl="4"/>
            <a:r>
              <a:rPr lang="sl-SI" altLang="ja-JP"/>
              <a:t>Peta raven</a:t>
            </a:r>
            <a:endParaRPr lang="en-US"/>
          </a:p>
        </p:txBody>
      </p:sp>
      <p:sp>
        <p:nvSpPr>
          <p:cNvPr id="5" name="Date Placeholder 4"/>
          <p:cNvSpPr>
            <a:spLocks noGrp="1"/>
          </p:cNvSpPr>
          <p:nvPr>
            <p:ph type="dt" sz="half" idx="10"/>
          </p:nvPr>
        </p:nvSpPr>
        <p:spPr/>
        <p:txBody>
          <a:bodyPr/>
          <a:lstStyle/>
          <a:p>
            <a:fld id="{000E5A4E-CA05-48C1-9278-429CE2A1B6F4}" type="datetimeFigureOut">
              <a:rPr lang="sl-SI" smtClean="0"/>
              <a:t>26. 12. 2020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84645C4-1CD4-4DE1-B75C-AC4C13E2A862}" type="slidenum">
              <a:rPr lang="sl-SI" smtClean="0"/>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7772400" cy="914400"/>
          </a:xfrm>
        </p:spPr>
        <p:txBody>
          <a:bodyPr anchor="t"/>
          <a:lstStyle>
            <a:lvl1pPr>
              <a:defRPr sz="4000"/>
            </a:lvl1pPr>
            <a:extLst/>
          </a:lstStyle>
          <a:p>
            <a:r>
              <a:rPr lang="sl-SI" altLang="ja-JP"/>
              <a:t>Uredite slog naslova matrice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sl-SI" altLang="ja-JP"/>
              <a:t>Uredite sloge besedila matrice</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sl-SI" altLang="ja-JP"/>
              <a:t>Uredite sloge besedila matrice</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sl-SI" altLang="ja-JP"/>
              <a:t>Uredite sloge besedila matrice</a:t>
            </a:r>
          </a:p>
          <a:p>
            <a:pPr lvl="1"/>
            <a:r>
              <a:rPr lang="sl-SI" altLang="ja-JP"/>
              <a:t>Druga raven</a:t>
            </a:r>
          </a:p>
          <a:p>
            <a:pPr lvl="2"/>
            <a:r>
              <a:rPr lang="sl-SI" altLang="ja-JP"/>
              <a:t>Tretja raven</a:t>
            </a:r>
          </a:p>
          <a:p>
            <a:pPr lvl="3"/>
            <a:r>
              <a:rPr lang="sl-SI" altLang="ja-JP"/>
              <a:t>Četrta raven</a:t>
            </a:r>
          </a:p>
          <a:p>
            <a:pPr lvl="4"/>
            <a:r>
              <a:rPr lang="sl-SI" altLang="ja-JP"/>
              <a:t>Peta raven</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sl-SI" altLang="ja-JP"/>
              <a:t>Uredite sloge besedila matrice</a:t>
            </a:r>
          </a:p>
          <a:p>
            <a:pPr lvl="1"/>
            <a:r>
              <a:rPr lang="sl-SI" altLang="ja-JP"/>
              <a:t>Druga raven</a:t>
            </a:r>
          </a:p>
          <a:p>
            <a:pPr lvl="2"/>
            <a:r>
              <a:rPr lang="sl-SI" altLang="ja-JP"/>
              <a:t>Tretja raven</a:t>
            </a:r>
          </a:p>
          <a:p>
            <a:pPr lvl="3"/>
            <a:r>
              <a:rPr lang="sl-SI" altLang="ja-JP"/>
              <a:t>Četrta raven</a:t>
            </a:r>
          </a:p>
          <a:p>
            <a:pPr lvl="4"/>
            <a:r>
              <a:rPr lang="sl-SI" altLang="ja-JP"/>
              <a:t>Peta raven</a:t>
            </a:r>
            <a:endParaRPr lang="en-US"/>
          </a:p>
        </p:txBody>
      </p:sp>
      <p:sp>
        <p:nvSpPr>
          <p:cNvPr id="7" name="Date Placeholder 6"/>
          <p:cNvSpPr>
            <a:spLocks noGrp="1"/>
          </p:cNvSpPr>
          <p:nvPr>
            <p:ph type="dt" sz="half" idx="10"/>
          </p:nvPr>
        </p:nvSpPr>
        <p:spPr/>
        <p:txBody>
          <a:bodyPr/>
          <a:lstStyle/>
          <a:p>
            <a:fld id="{000E5A4E-CA05-48C1-9278-429CE2A1B6F4}" type="datetimeFigureOut">
              <a:rPr lang="sl-SI" smtClean="0"/>
              <a:t>26. 12. 2020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D84645C4-1CD4-4DE1-B75C-AC4C13E2A862}" type="slidenum">
              <a:rPr lang="sl-SI" smtClean="0"/>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sl-SI" altLang="ja-JP"/>
              <a:t>Uredite slog naslova matrice</a:t>
            </a:r>
            <a:endParaRPr lang="en-US" dirty="0"/>
          </a:p>
        </p:txBody>
      </p:sp>
      <p:sp>
        <p:nvSpPr>
          <p:cNvPr id="3" name="Date Placeholder 2"/>
          <p:cNvSpPr>
            <a:spLocks noGrp="1"/>
          </p:cNvSpPr>
          <p:nvPr>
            <p:ph type="dt" sz="half" idx="10"/>
          </p:nvPr>
        </p:nvSpPr>
        <p:spPr/>
        <p:txBody>
          <a:bodyPr/>
          <a:lstStyle/>
          <a:p>
            <a:fld id="{000E5A4E-CA05-48C1-9278-429CE2A1B6F4}" type="datetimeFigureOut">
              <a:rPr lang="sl-SI" smtClean="0"/>
              <a:t>26. 12. 2020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D84645C4-1CD4-4DE1-B75C-AC4C13E2A862}" type="slidenum">
              <a:rPr lang="sl-SI" smtClean="0"/>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E5A4E-CA05-48C1-9278-429CE2A1B6F4}" type="datetimeFigureOut">
              <a:rPr lang="sl-SI" smtClean="0"/>
              <a:t>26. 12. 2020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D84645C4-1CD4-4DE1-B75C-AC4C13E2A862}" type="slidenum">
              <a:rPr lang="sl-SI" smtClean="0"/>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2528878" cy="1162050"/>
          </a:xfrm>
        </p:spPr>
        <p:txBody>
          <a:bodyPr anchor="ctr"/>
          <a:lstStyle>
            <a:lvl1pPr algn="l">
              <a:buNone/>
              <a:defRPr sz="2000" b="0"/>
            </a:lvl1pPr>
            <a:extLst/>
          </a:lstStyle>
          <a:p>
            <a:r>
              <a:rPr lang="sl-SI" altLang="ja-JP"/>
              <a:t>Uredite slog naslova matrice</a:t>
            </a:r>
            <a:endParaRPr lang="en-US" dirty="0"/>
          </a:p>
        </p:txBody>
      </p:sp>
      <p:sp>
        <p:nvSpPr>
          <p:cNvPr id="3" name="Text Placeholder 2"/>
          <p:cNvSpPr>
            <a:spLocks noGrp="1"/>
          </p:cNvSpPr>
          <p:nvPr>
            <p:ph type="body" idx="2"/>
          </p:nvPr>
        </p:nvSpPr>
        <p:spPr>
          <a:xfrm>
            <a:off x="685800" y="1435100"/>
            <a:ext cx="2528878"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sl-SI" altLang="ja-JP"/>
              <a:t>Uredite sloge besedila matrice</a:t>
            </a:r>
          </a:p>
        </p:txBody>
      </p:sp>
      <p:sp>
        <p:nvSpPr>
          <p:cNvPr id="4" name="Content Placeholder 3"/>
          <p:cNvSpPr>
            <a:spLocks noGrp="1"/>
          </p:cNvSpPr>
          <p:nvPr>
            <p:ph sz="half" idx="1"/>
          </p:nvPr>
        </p:nvSpPr>
        <p:spPr>
          <a:xfrm>
            <a:off x="3429000" y="285728"/>
            <a:ext cx="5486400" cy="5721372"/>
          </a:xfrm>
        </p:spPr>
        <p:txBody>
          <a:bodyPr/>
          <a:lstStyle>
            <a:lvl1pPr>
              <a:defRPr sz="3200"/>
            </a:lvl1pPr>
            <a:lvl2pPr>
              <a:defRPr sz="2800"/>
            </a:lvl2pPr>
            <a:lvl3pPr>
              <a:defRPr sz="2400"/>
            </a:lvl3pPr>
            <a:lvl4pPr>
              <a:defRPr sz="2000"/>
            </a:lvl4pPr>
            <a:lvl5pPr>
              <a:defRPr sz="2000"/>
            </a:lvl5pPr>
            <a:extLst/>
          </a:lstStyle>
          <a:p>
            <a:pPr lvl="0"/>
            <a:r>
              <a:rPr lang="sl-SI" altLang="ja-JP"/>
              <a:t>Uredite sloge besedila matrice</a:t>
            </a:r>
          </a:p>
          <a:p>
            <a:pPr lvl="1"/>
            <a:r>
              <a:rPr lang="sl-SI" altLang="ja-JP"/>
              <a:t>Druga raven</a:t>
            </a:r>
          </a:p>
          <a:p>
            <a:pPr lvl="2"/>
            <a:r>
              <a:rPr lang="sl-SI" altLang="ja-JP"/>
              <a:t>Tretja raven</a:t>
            </a:r>
          </a:p>
          <a:p>
            <a:pPr lvl="3"/>
            <a:r>
              <a:rPr lang="sl-SI" altLang="ja-JP"/>
              <a:t>Četrta raven</a:t>
            </a:r>
          </a:p>
          <a:p>
            <a:pPr lvl="4"/>
            <a:r>
              <a:rPr lang="sl-SI" altLang="ja-JP"/>
              <a:t>Peta raven</a:t>
            </a:r>
            <a:endParaRPr lang="en-US" dirty="0"/>
          </a:p>
        </p:txBody>
      </p:sp>
      <p:sp>
        <p:nvSpPr>
          <p:cNvPr id="5" name="Date Placeholder 4"/>
          <p:cNvSpPr>
            <a:spLocks noGrp="1"/>
          </p:cNvSpPr>
          <p:nvPr>
            <p:ph type="dt" sz="half" idx="10"/>
          </p:nvPr>
        </p:nvSpPr>
        <p:spPr/>
        <p:txBody>
          <a:bodyPr/>
          <a:lstStyle/>
          <a:p>
            <a:fld id="{000E5A4E-CA05-48C1-9278-429CE2A1B6F4}" type="datetimeFigureOut">
              <a:rPr lang="sl-SI" smtClean="0"/>
              <a:t>26. 12. 2020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84645C4-1CD4-4DE1-B75C-AC4C13E2A862}" type="slidenum">
              <a:rPr lang="sl-SI" smtClean="0"/>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914400" y="4941829"/>
            <a:ext cx="6858000" cy="701749"/>
          </a:xfrm>
        </p:spPr>
        <p:txBody>
          <a:bodyPr anchor="b"/>
          <a:lstStyle>
            <a:lvl1pPr algn="l">
              <a:buNone/>
              <a:defRPr sz="2100" b="0"/>
            </a:lvl1pPr>
            <a:extLst/>
          </a:lstStyle>
          <a:p>
            <a:r>
              <a:rPr lang="sl-SI" altLang="ja-JP"/>
              <a:t>Uredite slog naslova matrice</a:t>
            </a:r>
            <a:endParaRPr lang="en-US" dirty="0"/>
          </a:p>
        </p:txBody>
      </p:sp>
      <p:sp>
        <p:nvSpPr>
          <p:cNvPr id="3" name="Picture Placeholder 2"/>
          <p:cNvSpPr>
            <a:spLocks noGrp="1"/>
          </p:cNvSpPr>
          <p:nvPr>
            <p:ph type="pic" idx="1"/>
          </p:nvPr>
        </p:nvSpPr>
        <p:spPr>
          <a:xfrm>
            <a:off x="914400" y="357166"/>
            <a:ext cx="6858048" cy="4286280"/>
          </a:xfrm>
          <a:noFill/>
          <a:ln w="12700">
            <a:noFill/>
          </a:ln>
        </p:spPr>
        <p:txBody>
          <a:bodyPr/>
          <a:lstStyle>
            <a:lvl1pPr marL="0" indent="0">
              <a:buNone/>
              <a:defRPr sz="3200"/>
            </a:lvl1pPr>
            <a:extLst/>
          </a:lstStyle>
          <a:p>
            <a:r>
              <a:rPr lang="sl-SI" altLang="ja-JP"/>
              <a:t>Kliknite ikono, če želite dodati sliko</a:t>
            </a:r>
            <a:endParaRPr lang="en-US" dirty="0"/>
          </a:p>
        </p:txBody>
      </p:sp>
      <p:sp>
        <p:nvSpPr>
          <p:cNvPr id="4" name="Text Placeholder 3"/>
          <p:cNvSpPr>
            <a:spLocks noGrp="1"/>
          </p:cNvSpPr>
          <p:nvPr>
            <p:ph type="body" sz="half" idx="2"/>
          </p:nvPr>
        </p:nvSpPr>
        <p:spPr bwMode="white">
          <a:xfrm>
            <a:off x="914400" y="5643578"/>
            <a:ext cx="6858000" cy="428628"/>
          </a:xfrm>
        </p:spPr>
        <p:txBody>
          <a:bodyPr>
            <a:normAutofit/>
          </a:bodyPr>
          <a:lstStyle>
            <a:lvl1pPr marL="27432" indent="0">
              <a:spcBef>
                <a:spcPts val="0"/>
              </a:spcBef>
              <a:buNone/>
              <a:defRPr sz="1100">
                <a:solidFill>
                  <a:srgbClr val="FFFFFF"/>
                </a:solidFill>
              </a:defRPr>
            </a:lvl1pPr>
            <a:lvl2pPr>
              <a:defRPr sz="1200"/>
            </a:lvl2pPr>
            <a:lvl3pPr>
              <a:defRPr sz="1000"/>
            </a:lvl3pPr>
            <a:lvl4pPr>
              <a:defRPr sz="900"/>
            </a:lvl4pPr>
            <a:lvl5pPr>
              <a:defRPr sz="900"/>
            </a:lvl5pPr>
            <a:extLst/>
          </a:lstStyle>
          <a:p>
            <a:pPr lvl="0"/>
            <a:r>
              <a:rPr lang="sl-SI" altLang="ja-JP"/>
              <a:t>Uredite sloge besedila matrice</a:t>
            </a:r>
          </a:p>
        </p:txBody>
      </p:sp>
      <p:sp>
        <p:nvSpPr>
          <p:cNvPr id="10" name="Date Placeholder 9"/>
          <p:cNvSpPr>
            <a:spLocks noGrp="1"/>
          </p:cNvSpPr>
          <p:nvPr>
            <p:ph type="dt" sz="half" idx="10"/>
          </p:nvPr>
        </p:nvSpPr>
        <p:spPr/>
        <p:txBody>
          <a:bodyPr/>
          <a:lstStyle/>
          <a:p>
            <a:fld id="{000E5A4E-CA05-48C1-9278-429CE2A1B6F4}" type="datetimeFigureOut">
              <a:rPr lang="sl-SI" smtClean="0"/>
              <a:t>26. 12. 2020</a:t>
            </a:fld>
            <a:endParaRPr lang="sl-SI"/>
          </a:p>
        </p:txBody>
      </p:sp>
      <p:sp>
        <p:nvSpPr>
          <p:cNvPr id="11" name="Slide Number Placeholder 10"/>
          <p:cNvSpPr>
            <a:spLocks noGrp="1"/>
          </p:cNvSpPr>
          <p:nvPr>
            <p:ph type="sldNum" sz="quarter" idx="11"/>
          </p:nvPr>
        </p:nvSpPr>
        <p:spPr/>
        <p:txBody>
          <a:bodyPr/>
          <a:lstStyle/>
          <a:p>
            <a:fld id="{D84645C4-1CD4-4DE1-B75C-AC4C13E2A862}" type="slidenum">
              <a:rPr lang="sl-SI" smtClean="0"/>
              <a:t>‹#›</a:t>
            </a:fld>
            <a:endParaRPr lang="sl-SI"/>
          </a:p>
        </p:txBody>
      </p:sp>
      <p:sp>
        <p:nvSpPr>
          <p:cNvPr id="12" name="Footer Placeholder 11"/>
          <p:cNvSpPr>
            <a:spLocks noGrp="1"/>
          </p:cNvSpPr>
          <p:nvPr>
            <p:ph type="ftr" sz="quarter" idx="12"/>
          </p:nvPr>
        </p:nvSpPr>
        <p:spPr/>
        <p:txBody>
          <a:bodyPr/>
          <a:lstStyle/>
          <a:p>
            <a:endParaRPr lang="sl-SI"/>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1"/>
            <a:ext cx="214282"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sl-SI" altLang="ja-JP"/>
              <a:t>Uredite slog naslova matrice</a:t>
            </a:r>
            <a:endParaRPr lang="en-US" dirty="0"/>
          </a:p>
        </p:txBody>
      </p:sp>
      <p:sp>
        <p:nvSpPr>
          <p:cNvPr id="13" name="Text Placeholder 12"/>
          <p:cNvSpPr>
            <a:spLocks noGrp="1"/>
          </p:cNvSpPr>
          <p:nvPr>
            <p:ph type="body" idx="1"/>
          </p:nvPr>
        </p:nvSpPr>
        <p:spPr>
          <a:xfrm>
            <a:off x="914400" y="1571612"/>
            <a:ext cx="7772400" cy="4783948"/>
          </a:xfrm>
          <a:prstGeom prst="rect">
            <a:avLst/>
          </a:prstGeom>
        </p:spPr>
        <p:txBody>
          <a:bodyPr vert="horz">
            <a:normAutofit/>
          </a:bodyPr>
          <a:lstStyle/>
          <a:p>
            <a:pPr lvl="0"/>
            <a:r>
              <a:rPr lang="sl-SI" altLang="ja-JP"/>
              <a:t>Uredite sloge besedila matrice</a:t>
            </a:r>
          </a:p>
          <a:p>
            <a:pPr lvl="1"/>
            <a:r>
              <a:rPr lang="sl-SI" altLang="ja-JP"/>
              <a:t>Druga raven</a:t>
            </a:r>
          </a:p>
          <a:p>
            <a:pPr lvl="2"/>
            <a:r>
              <a:rPr lang="sl-SI" altLang="ja-JP"/>
              <a:t>Tretja raven</a:t>
            </a:r>
          </a:p>
          <a:p>
            <a:pPr lvl="3"/>
            <a:r>
              <a:rPr lang="sl-SI" altLang="ja-JP"/>
              <a:t>Četrta raven</a:t>
            </a:r>
          </a:p>
          <a:p>
            <a:pPr lvl="4"/>
            <a:r>
              <a:rPr lang="sl-SI" altLang="ja-JP"/>
              <a:t>Peta raven</a:t>
            </a:r>
            <a:endParaRPr lang="en-US" dirty="0"/>
          </a:p>
        </p:txBody>
      </p:sp>
      <p:sp>
        <p:nvSpPr>
          <p:cNvPr id="14" name="Date Placeholder 13"/>
          <p:cNvSpPr>
            <a:spLocks noGrp="1"/>
          </p:cNvSpPr>
          <p:nvPr>
            <p:ph type="dt" sz="half" idx="2"/>
          </p:nvPr>
        </p:nvSpPr>
        <p:spPr>
          <a:xfrm>
            <a:off x="6477000" y="6421461"/>
            <a:ext cx="2133600" cy="365125"/>
          </a:xfrm>
          <a:prstGeom prst="rect">
            <a:avLst/>
          </a:prstGeom>
        </p:spPr>
        <p:txBody>
          <a:bodyPr vert="horz" anchor="b"/>
          <a:lstStyle>
            <a:lvl1pPr algn="l">
              <a:defRPr sz="1100">
                <a:solidFill>
                  <a:schemeClr val="tx2"/>
                </a:solidFill>
              </a:defRPr>
            </a:lvl1pPr>
            <a:extLst/>
          </a:lstStyle>
          <a:p>
            <a:fld id="{000E5A4E-CA05-48C1-9278-429CE2A1B6F4}" type="datetimeFigureOut">
              <a:rPr lang="sl-SI" smtClean="0"/>
              <a:t>26. 12. 2020</a:t>
            </a:fld>
            <a:endParaRPr lang="sl-SI"/>
          </a:p>
        </p:txBody>
      </p:sp>
      <p:sp>
        <p:nvSpPr>
          <p:cNvPr id="3" name="Footer Placeholder 2"/>
          <p:cNvSpPr>
            <a:spLocks noGrp="1"/>
          </p:cNvSpPr>
          <p:nvPr>
            <p:ph type="ftr" sz="quarter" idx="3"/>
          </p:nvPr>
        </p:nvSpPr>
        <p:spPr>
          <a:xfrm>
            <a:off x="914400" y="6421461"/>
            <a:ext cx="5562600" cy="365125"/>
          </a:xfrm>
          <a:prstGeom prst="rect">
            <a:avLst/>
          </a:prstGeom>
        </p:spPr>
        <p:txBody>
          <a:bodyPr vert="horz" anchor="b"/>
          <a:lstStyle>
            <a:lvl1pPr algn="r">
              <a:defRPr sz="1100">
                <a:solidFill>
                  <a:schemeClr val="tx2"/>
                </a:solidFill>
              </a:defRPr>
            </a:lvl1pPr>
            <a:extLst/>
          </a:lstStyle>
          <a:p>
            <a:endParaRPr lang="sl-SI"/>
          </a:p>
        </p:txBody>
      </p:sp>
      <p:sp>
        <p:nvSpPr>
          <p:cNvPr id="23" name="Slide Number Placeholder 22"/>
          <p:cNvSpPr>
            <a:spLocks noGrp="1"/>
          </p:cNvSpPr>
          <p:nvPr>
            <p:ph type="sldNum" sz="quarter" idx="4"/>
          </p:nvPr>
        </p:nvSpPr>
        <p:spPr>
          <a:xfrm>
            <a:off x="8610600" y="6421461"/>
            <a:ext cx="457200" cy="365125"/>
          </a:xfrm>
          <a:prstGeom prst="rect">
            <a:avLst/>
          </a:prstGeom>
        </p:spPr>
        <p:txBody>
          <a:bodyPr vert="horz" anchor="b"/>
          <a:lstStyle>
            <a:lvl1pPr algn="l">
              <a:defRPr sz="1200">
                <a:solidFill>
                  <a:schemeClr val="tx2"/>
                </a:solidFill>
              </a:defRPr>
            </a:lvl1pPr>
            <a:extLst/>
          </a:lstStyle>
          <a:p>
            <a:fld id="{D84645C4-1CD4-4DE1-B75C-AC4C13E2A862}" type="slidenum">
              <a:rPr lang="sl-SI" smtClean="0"/>
              <a:t>‹#›</a:t>
            </a:fld>
            <a:endParaRPr lang="sl-SI"/>
          </a:p>
        </p:txBody>
      </p:sp>
      <p:cxnSp>
        <p:nvCxnSpPr>
          <p:cNvPr id="20" name="Straight Connector 19"/>
          <p:cNvCxnSpPr/>
          <p:nvPr/>
        </p:nvCxnSpPr>
        <p:spPr>
          <a:xfrm rot="5400000">
            <a:off x="-3293075" y="3429000"/>
            <a:ext cx="6858000" cy="158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43408" y="3428230"/>
            <a:ext cx="6858000" cy="1588"/>
          </a:xfrm>
          <a:prstGeom prst="line">
            <a:avLst/>
          </a:prstGeom>
          <a:ln w="12700">
            <a:solidFill>
              <a:schemeClr val="bg2">
                <a:lumMod val="75000"/>
                <a:alpha val="59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185349" y="3428230"/>
            <a:ext cx="6858000" cy="1588"/>
          </a:xfrm>
          <a:prstGeom prst="line">
            <a:avLst/>
          </a:prstGeom>
          <a:ln w="31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699724" y="3428182"/>
            <a:ext cx="6858000" cy="1588"/>
          </a:xfrm>
          <a:prstGeom prst="line">
            <a:avLst/>
          </a:prstGeom>
          <a:ln w="285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1" sz="4000" b="1" kern="1200" cap="none" spc="0" baseline="0">
          <a:ln/>
          <a:gradFill>
            <a:gsLst>
              <a:gs pos="0">
                <a:schemeClr val="tx2">
                  <a:lumMod val="90000"/>
                </a:schemeClr>
              </a:gs>
              <a:gs pos="50000">
                <a:schemeClr val="tx2">
                  <a:lumMod val="50000"/>
                </a:schemeClr>
              </a:gs>
              <a:gs pos="100000">
                <a:schemeClr val="tx2">
                  <a:lumMod val="25000"/>
                </a:schemeClr>
              </a:gs>
            </a:gsLst>
            <a:lin ang="5400000" scaled="0"/>
          </a:gradFill>
          <a:effectLst/>
          <a:latin typeface="+mj-lt"/>
          <a:ea typeface="+mj-ea"/>
          <a:cs typeface="+mj-cs"/>
        </a:defRPr>
      </a:lvl1pPr>
      <a:extLst/>
    </p:titleStyle>
    <p:bodyStyle>
      <a:lvl1pPr marL="411480" indent="-342900" algn="l" rtl="0" eaLnBrk="1" latinLnBrk="0" hangingPunct="1">
        <a:spcBef>
          <a:spcPts val="700"/>
        </a:spcBef>
        <a:buClr>
          <a:schemeClr val="accent2">
            <a:lumMod val="75000"/>
          </a:schemeClr>
        </a:buClr>
        <a:buSzPct val="85000"/>
        <a:buFont typeface="Wingdings 2" pitchFamily="18" charset="2"/>
        <a:buChar char=""/>
        <a:defRPr kumimoji="1" sz="3000" kern="1200">
          <a:solidFill>
            <a:schemeClr val="tx1"/>
          </a:solidFill>
          <a:latin typeface="+mn-lt"/>
          <a:ea typeface="+mn-ea"/>
          <a:cs typeface="+mn-cs"/>
        </a:defRPr>
      </a:lvl1pPr>
      <a:lvl2pPr marL="740664" indent="-285750" algn="l" rtl="0" eaLnBrk="1" latinLnBrk="0" hangingPunct="1">
        <a:spcBef>
          <a:spcPct val="20000"/>
        </a:spcBef>
        <a:buClr>
          <a:schemeClr val="accent2">
            <a:lumMod val="60000"/>
            <a:lumOff val="40000"/>
          </a:schemeClr>
        </a:buClr>
        <a:buSzPct val="80000"/>
        <a:buFont typeface="Wingdings" pitchFamily="2" charset="2"/>
        <a:buChar char="l"/>
        <a:defRPr kumimoji="1" sz="2600" kern="1200">
          <a:solidFill>
            <a:schemeClr val="tx1"/>
          </a:solidFill>
          <a:latin typeface="+mn-lt"/>
          <a:ea typeface="+mn-ea"/>
          <a:cs typeface="+mn-cs"/>
        </a:defRPr>
      </a:lvl2pPr>
      <a:lvl3pPr marL="996696" indent="-228600" algn="l" rtl="0" eaLnBrk="1" latinLnBrk="0" hangingPunct="1">
        <a:spcBef>
          <a:spcPct val="20000"/>
        </a:spcBef>
        <a:buClr>
          <a:schemeClr val="accent2">
            <a:lumMod val="40000"/>
            <a:lumOff val="60000"/>
          </a:schemeClr>
        </a:buClr>
        <a:buSzPct val="65000"/>
        <a:buFont typeface="Wingdings 2" pitchFamily="18" charset="2"/>
        <a:buChar char=""/>
        <a:defRPr kumimoji="1" sz="2400" kern="1200">
          <a:solidFill>
            <a:schemeClr val="tx1"/>
          </a:solidFill>
          <a:latin typeface="+mn-lt"/>
          <a:ea typeface="+mn-ea"/>
          <a:cs typeface="+mn-cs"/>
        </a:defRPr>
      </a:lvl3pPr>
      <a:lvl4pPr marL="1261872" indent="-228600" algn="l" rtl="0" eaLnBrk="1" latinLnBrk="0" hangingPunct="1">
        <a:spcBef>
          <a:spcPct val="20000"/>
        </a:spcBef>
        <a:buClr>
          <a:schemeClr val="accent2">
            <a:lumMod val="20000"/>
            <a:lumOff val="80000"/>
          </a:schemeClr>
        </a:buClr>
        <a:buSzPct val="100000"/>
        <a:buFont typeface="Arial" pitchFamily="34" charset="0"/>
        <a:buChar char="•"/>
        <a:defRPr kumimoji="1" sz="2200" kern="1200">
          <a:solidFill>
            <a:schemeClr val="tx1"/>
          </a:solidFill>
          <a:latin typeface="+mn-lt"/>
          <a:ea typeface="+mn-ea"/>
          <a:cs typeface="+mn-cs"/>
        </a:defRPr>
      </a:lvl4pPr>
      <a:lvl5pPr marL="1481328" indent="-210312" algn="l" rtl="0" eaLnBrk="1" latinLnBrk="0" hangingPunct="1">
        <a:spcBef>
          <a:spcPct val="20000"/>
        </a:spcBef>
        <a:buClr>
          <a:schemeClr val="accent2">
            <a:lumMod val="75000"/>
          </a:schemeClr>
        </a:buClr>
        <a:buSzPct val="50000"/>
        <a:buFont typeface="Wingdings" pitchFamily="2" charset="2"/>
        <a:buChar char="n"/>
        <a:defRPr kumimoji="1"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9pPr>
      <a:extLst/>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sl.cphealthgroup.com/13445-winter-mandala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utripsrca.weebly.com/uploads/3/9/7/1/39716026/mandala_12.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857224" y="836712"/>
            <a:ext cx="7772400" cy="1512168"/>
          </a:xfrm>
        </p:spPr>
        <p:txBody>
          <a:bodyPr/>
          <a:lstStyle/>
          <a:p>
            <a:pPr algn="ctr"/>
            <a:r>
              <a:rPr lang="sl-SI" dirty="0">
                <a:latin typeface="Verdana" panose="020B0604030504040204" pitchFamily="34" charset="0"/>
                <a:ea typeface="Verdana" panose="020B0604030504040204" pitchFamily="34" charset="0"/>
              </a:rPr>
              <a:t>IDEJE ZA USTVARJANJE </a:t>
            </a:r>
            <a:br>
              <a:rPr lang="sl-SI" dirty="0">
                <a:latin typeface="Verdana" panose="020B0604030504040204" pitchFamily="34" charset="0"/>
                <a:ea typeface="Verdana" panose="020B0604030504040204" pitchFamily="34" charset="0"/>
              </a:rPr>
            </a:br>
            <a:r>
              <a:rPr lang="sl-SI" dirty="0">
                <a:latin typeface="Verdana" panose="020B0604030504040204" pitchFamily="34" charset="0"/>
                <a:ea typeface="Verdana" panose="020B0604030504040204" pitchFamily="34" charset="0"/>
              </a:rPr>
              <a:t>MANDALE</a:t>
            </a:r>
          </a:p>
        </p:txBody>
      </p:sp>
      <p:pic>
        <p:nvPicPr>
          <p:cNvPr id="6" name="Slika 5">
            <a:extLst>
              <a:ext uri="{FF2B5EF4-FFF2-40B4-BE49-F238E27FC236}">
                <a16:creationId xmlns:a16="http://schemas.microsoft.com/office/drawing/2014/main" id="{48B96265-5FBE-4C79-A956-D2398C8AA31B}"/>
              </a:ext>
            </a:extLst>
          </p:cNvPr>
          <p:cNvPicPr>
            <a:picLocks noChangeAspect="1"/>
          </p:cNvPicPr>
          <p:nvPr/>
        </p:nvPicPr>
        <p:blipFill>
          <a:blip r:embed="rId2"/>
          <a:stretch>
            <a:fillRect/>
          </a:stretch>
        </p:blipFill>
        <p:spPr>
          <a:xfrm>
            <a:off x="1403648" y="3399264"/>
            <a:ext cx="3456384" cy="2952328"/>
          </a:xfrm>
          <a:prstGeom prst="rect">
            <a:avLst/>
          </a:prstGeom>
        </p:spPr>
      </p:pic>
      <p:pic>
        <p:nvPicPr>
          <p:cNvPr id="3" name="Slika 2">
            <a:extLst>
              <a:ext uri="{FF2B5EF4-FFF2-40B4-BE49-F238E27FC236}">
                <a16:creationId xmlns:a16="http://schemas.microsoft.com/office/drawing/2014/main" id="{4748815B-C1A7-4D0D-8C0F-10E6891DFDAF}"/>
              </a:ext>
            </a:extLst>
          </p:cNvPr>
          <p:cNvPicPr>
            <a:picLocks noChangeAspect="1"/>
          </p:cNvPicPr>
          <p:nvPr/>
        </p:nvPicPr>
        <p:blipFill>
          <a:blip r:embed="rId3"/>
          <a:stretch>
            <a:fillRect/>
          </a:stretch>
        </p:blipFill>
        <p:spPr>
          <a:xfrm>
            <a:off x="5796136" y="3817680"/>
            <a:ext cx="2164268" cy="2115495"/>
          </a:xfrm>
          <a:prstGeom prst="rect">
            <a:avLst/>
          </a:prstGeom>
        </p:spPr>
      </p:pic>
    </p:spTree>
    <p:extLst>
      <p:ext uri="{BB962C8B-B14F-4D97-AF65-F5344CB8AC3E}">
        <p14:creationId xmlns:p14="http://schemas.microsoft.com/office/powerpoint/2010/main" val="1425922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editationandspiritualgrowth.com/wp-content/uploads/2011/05/Mandala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352928"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6590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911A979F-438B-4B13-AC22-641B08BA4218}"/>
              </a:ext>
            </a:extLst>
          </p:cNvPr>
          <p:cNvSpPr txBox="1"/>
          <p:nvPr/>
        </p:nvSpPr>
        <p:spPr>
          <a:xfrm>
            <a:off x="359532" y="366623"/>
            <a:ext cx="8424936" cy="6124754"/>
          </a:xfrm>
          <a:prstGeom prst="rect">
            <a:avLst/>
          </a:prstGeom>
          <a:noFill/>
        </p:spPr>
        <p:txBody>
          <a:bodyPr wrap="square">
            <a:spAutoFit/>
          </a:bodyPr>
          <a:lstStyle/>
          <a:p>
            <a:r>
              <a:rPr lang="sl-SI" sz="2400" dirty="0">
                <a:solidFill>
                  <a:schemeClr val="accent2">
                    <a:lumMod val="20000"/>
                    <a:lumOff val="80000"/>
                  </a:schemeClr>
                </a:solidFill>
                <a:hlinkClick r:id="rId2">
                  <a:extLst>
                    <a:ext uri="{A12FA001-AC4F-418D-AE19-62706E023703}">
                      <ahyp:hlinkClr xmlns:ahyp="http://schemas.microsoft.com/office/drawing/2018/hyperlinkcolor" val="tx"/>
                    </a:ext>
                  </a:extLst>
                </a:hlinkClick>
              </a:rPr>
              <a:t>IN ZDAJ … NA DELO …</a:t>
            </a:r>
          </a:p>
          <a:p>
            <a:endParaRPr lang="sl-SI" sz="2400" dirty="0">
              <a:solidFill>
                <a:srgbClr val="0000FF"/>
              </a:solidFill>
              <a:hlinkClick r:id="rId2">
                <a:extLst>
                  <a:ext uri="{A12FA001-AC4F-418D-AE19-62706E023703}">
                    <ahyp:hlinkClr xmlns:ahyp="http://schemas.microsoft.com/office/drawing/2018/hyperlinkcolor" val="tx"/>
                  </a:ext>
                </a:extLst>
              </a:hlinkClick>
            </a:endParaRPr>
          </a:p>
          <a:p>
            <a:r>
              <a:rPr lang="sl-SI" sz="2400" dirty="0">
                <a:solidFill>
                  <a:schemeClr val="accent2">
                    <a:lumMod val="20000"/>
                    <a:lumOff val="80000"/>
                  </a:schemeClr>
                </a:solidFill>
                <a:hlinkClick r:id="rId2">
                  <a:extLst>
                    <a:ext uri="{A12FA001-AC4F-418D-AE19-62706E023703}">
                      <ahyp:hlinkClr xmlns:ahyp="http://schemas.microsoft.com/office/drawing/2018/hyperlinkcolor" val="tx"/>
                    </a:ext>
                  </a:extLst>
                </a:hlinkClick>
              </a:rPr>
              <a:t>POIŠČITE PAPIR  IN  SE PREIZKUSITE  V RISANJU  IN  BARVANJU MANDAL. </a:t>
            </a:r>
          </a:p>
          <a:p>
            <a:endParaRPr lang="sl-SI" sz="2400" dirty="0">
              <a:solidFill>
                <a:schemeClr val="accent2">
                  <a:lumMod val="20000"/>
                  <a:lumOff val="80000"/>
                </a:schemeClr>
              </a:solidFill>
              <a:hlinkClick r:id="rId2">
                <a:extLst>
                  <a:ext uri="{A12FA001-AC4F-418D-AE19-62706E023703}">
                    <ahyp:hlinkClr xmlns:ahyp="http://schemas.microsoft.com/office/drawing/2018/hyperlinkcolor" val="tx"/>
                  </a:ext>
                </a:extLst>
              </a:hlinkClick>
            </a:endParaRPr>
          </a:p>
          <a:p>
            <a:r>
              <a:rPr lang="sl-SI" sz="2400" dirty="0">
                <a:solidFill>
                  <a:schemeClr val="accent2">
                    <a:lumMod val="20000"/>
                    <a:lumOff val="80000"/>
                  </a:schemeClr>
                </a:solidFill>
                <a:hlinkClick r:id="rId2">
                  <a:extLst>
                    <a:ext uri="{A12FA001-AC4F-418D-AE19-62706E023703}">
                      <ahyp:hlinkClr xmlns:ahyp="http://schemas.microsoft.com/office/drawing/2018/hyperlinkcolor" val="tx"/>
                    </a:ext>
                  </a:extLst>
                </a:hlinkClick>
              </a:rPr>
              <a:t>SEVEDA  JE  PRI  TEM  POMEMBNO, DA STE  NADVSE NATANČNI IN POTRPEŽLJIVI.</a:t>
            </a:r>
          </a:p>
          <a:p>
            <a:endParaRPr lang="sl-SI" sz="2400" dirty="0">
              <a:solidFill>
                <a:schemeClr val="accent2">
                  <a:lumMod val="20000"/>
                  <a:lumOff val="80000"/>
                </a:schemeClr>
              </a:solidFill>
              <a:hlinkClick r:id="rId2">
                <a:extLst>
                  <a:ext uri="{A12FA001-AC4F-418D-AE19-62706E023703}">
                    <ahyp:hlinkClr xmlns:ahyp="http://schemas.microsoft.com/office/drawing/2018/hyperlinkcolor" val="tx"/>
                  </a:ext>
                </a:extLst>
              </a:hlinkClick>
            </a:endParaRPr>
          </a:p>
          <a:p>
            <a:r>
              <a:rPr lang="sl-SI" sz="2400" dirty="0">
                <a:solidFill>
                  <a:schemeClr val="accent2">
                    <a:lumMod val="20000"/>
                    <a:lumOff val="80000"/>
                  </a:schemeClr>
                </a:solidFill>
                <a:hlinkClick r:id="rId2">
                  <a:extLst>
                    <a:ext uri="{A12FA001-AC4F-418D-AE19-62706E023703}">
                      <ahyp:hlinkClr xmlns:ahyp="http://schemas.microsoft.com/office/drawing/2018/hyperlinkcolor" val="tx"/>
                    </a:ext>
                  </a:extLst>
                </a:hlinkClick>
              </a:rPr>
              <a:t>NA  SPODNJI  POVEZAVI  NAJDETE  ŠE  PRIMERE  MANDAL  Z  ZIMSKO  TEMATIKO. </a:t>
            </a:r>
            <a:endParaRPr lang="sl-SI" sz="2400" dirty="0">
              <a:solidFill>
                <a:srgbClr val="0000FF"/>
              </a:solidFill>
              <a:hlinkClick r:id="rId2">
                <a:extLst>
                  <a:ext uri="{A12FA001-AC4F-418D-AE19-62706E023703}">
                    <ahyp:hlinkClr xmlns:ahyp="http://schemas.microsoft.com/office/drawing/2018/hyperlinkcolor" val="tx"/>
                  </a:ext>
                </a:extLst>
              </a:hlinkClick>
            </a:endParaRPr>
          </a:p>
          <a:p>
            <a:endParaRPr lang="sl-SI" dirty="0">
              <a:solidFill>
                <a:srgbClr val="0000FF"/>
              </a:solidFill>
              <a:hlinkClick r:id="rId2">
                <a:extLst>
                  <a:ext uri="{A12FA001-AC4F-418D-AE19-62706E023703}">
                    <ahyp:hlinkClr xmlns:ahyp="http://schemas.microsoft.com/office/drawing/2018/hyperlinkcolor" val="tx"/>
                  </a:ext>
                </a:extLst>
              </a:hlinkClick>
            </a:endParaRPr>
          </a:p>
          <a:p>
            <a:r>
              <a:rPr lang="sl-SI" dirty="0">
                <a:solidFill>
                  <a:srgbClr val="0000FF"/>
                </a:solidFill>
                <a:hlinkClick r:id="rId2">
                  <a:extLst>
                    <a:ext uri="{A12FA001-AC4F-418D-AE19-62706E023703}">
                      <ahyp:hlinkClr xmlns:ahyp="http://schemas.microsoft.com/office/drawing/2018/hyperlinkcolor" val="tx"/>
                    </a:ext>
                  </a:extLst>
                </a:hlinkClick>
              </a:rPr>
              <a:t>https://sl.cphealthgroup.com/13445-winter-mandalas</a:t>
            </a:r>
            <a:endParaRPr lang="sl-SI" dirty="0"/>
          </a:p>
          <a:p>
            <a:endParaRPr lang="sl-SI" dirty="0"/>
          </a:p>
          <a:p>
            <a:r>
              <a:rPr lang="sl-SI" sz="2000" dirty="0"/>
              <a:t>ŽELIM  VAM  VELIKO  USTVARJALNIH  UŽITKOV  OB  RISANJU  IN  BARVANJU  LASTNIH  MANDAL.</a:t>
            </a:r>
          </a:p>
          <a:p>
            <a:r>
              <a:rPr lang="sl-SI" sz="2000" dirty="0"/>
              <a:t>                                                                                                                                       IRENA HUDI</a:t>
            </a:r>
          </a:p>
          <a:p>
            <a:endParaRPr lang="sl-SI" sz="2000" dirty="0"/>
          </a:p>
          <a:p>
            <a:endParaRPr lang="sl-SI" dirty="0"/>
          </a:p>
        </p:txBody>
      </p:sp>
    </p:spTree>
    <p:extLst>
      <p:ext uri="{BB962C8B-B14F-4D97-AF65-F5344CB8AC3E}">
        <p14:creationId xmlns:p14="http://schemas.microsoft.com/office/powerpoint/2010/main" val="610013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33D92B-DC3F-48DE-B9AB-82D4E353FA2D}"/>
              </a:ext>
            </a:extLst>
          </p:cNvPr>
          <p:cNvSpPr>
            <a:spLocks noGrp="1"/>
          </p:cNvSpPr>
          <p:nvPr>
            <p:ph type="title"/>
          </p:nvPr>
        </p:nvSpPr>
        <p:spPr>
          <a:xfrm>
            <a:off x="971600" y="311950"/>
            <a:ext cx="7772400" cy="648072"/>
          </a:xfrm>
        </p:spPr>
        <p:txBody>
          <a:bodyPr/>
          <a:lstStyle/>
          <a:p>
            <a:pPr algn="ctr"/>
            <a:r>
              <a:rPr lang="sl-SI" sz="3600" dirty="0">
                <a:latin typeface="Verdana" panose="020B0604030504040204" pitchFamily="34" charset="0"/>
                <a:ea typeface="Verdana" panose="020B0604030504040204" pitchFamily="34" charset="0"/>
              </a:rPr>
              <a:t>MANDALA? KAJ JE TO?</a:t>
            </a:r>
          </a:p>
        </p:txBody>
      </p:sp>
      <p:sp>
        <p:nvSpPr>
          <p:cNvPr id="3" name="Označba mesta vsebine 2">
            <a:extLst>
              <a:ext uri="{FF2B5EF4-FFF2-40B4-BE49-F238E27FC236}">
                <a16:creationId xmlns:a16="http://schemas.microsoft.com/office/drawing/2014/main" id="{1A43411E-7927-40F9-B065-0E42A99037CA}"/>
              </a:ext>
            </a:extLst>
          </p:cNvPr>
          <p:cNvSpPr>
            <a:spLocks noGrp="1"/>
          </p:cNvSpPr>
          <p:nvPr>
            <p:ph idx="1"/>
          </p:nvPr>
        </p:nvSpPr>
        <p:spPr>
          <a:xfrm>
            <a:off x="539552" y="1052736"/>
            <a:ext cx="8604448" cy="5805264"/>
          </a:xfrm>
        </p:spPr>
        <p:txBody>
          <a:bodyPr>
            <a:normAutofit fontScale="70000" lnSpcReduction="20000"/>
          </a:bodyPr>
          <a:lstStyle/>
          <a:p>
            <a:pPr marL="68580" indent="0">
              <a:buNone/>
            </a:pPr>
            <a:r>
              <a:rPr lang="sl-SI" dirty="0">
                <a:solidFill>
                  <a:schemeClr val="accent2">
                    <a:lumMod val="20000"/>
                    <a:lumOff val="80000"/>
                  </a:schemeClr>
                </a:solidFill>
                <a:latin typeface="Verdana" panose="020B0604030504040204" pitchFamily="34" charset="0"/>
                <a:ea typeface="Verdana" panose="020B0604030504040204" pitchFamily="34" charset="0"/>
              </a:rPr>
              <a:t>MANDALA POMENI KROG. LAHKO JIH RIŠEMO, BARVAMO, ZLAGAMO IZ KAMNOV, VEJIC ALI DRUGIH PREDMETOV.</a:t>
            </a:r>
          </a:p>
          <a:p>
            <a:pPr marL="68580" indent="0">
              <a:buNone/>
            </a:pPr>
            <a:r>
              <a:rPr lang="sl-SI" dirty="0">
                <a:solidFill>
                  <a:schemeClr val="accent2">
                    <a:lumMod val="20000"/>
                    <a:lumOff val="80000"/>
                  </a:schemeClr>
                </a:solidFill>
                <a:latin typeface="Verdana" panose="020B0604030504040204" pitchFamily="34" charset="0"/>
                <a:ea typeface="Verdana" panose="020B0604030504040204" pitchFamily="34" charset="0"/>
              </a:rPr>
              <a:t>KJER JE SREDIŠČE, KI SE ODPIRA NAVZVEN, JE TUDI MANDALA. TO JE LAHKO POLŽJA HIŠKA, PREREZANO DEBLO, NA POL PREREZANO JABOLKO, OKO, SNEŽINKA, CVETLICA, PTIČJE GNEZDO, ODPRT DEŽNIK, PAJČEVINA NA STENI …</a:t>
            </a:r>
          </a:p>
          <a:p>
            <a:pPr marL="68580" indent="0">
              <a:buNone/>
            </a:pPr>
            <a:r>
              <a:rPr lang="sl-SI" dirty="0">
                <a:solidFill>
                  <a:schemeClr val="accent2">
                    <a:lumMod val="20000"/>
                    <a:lumOff val="80000"/>
                  </a:schemeClr>
                </a:solidFill>
                <a:latin typeface="Verdana" panose="020B0604030504040204" pitchFamily="34" charset="0"/>
                <a:ea typeface="Verdana" panose="020B0604030504040204" pitchFamily="34" charset="0"/>
              </a:rPr>
              <a:t>MOTIV MANDALE JE STAR PRIBLIŽNO ŠEST TISOČ LET. RAZLIČNA LJUDSTVA IN KULTURE SO GA DOLGA STOLETJA UPORABLJALA ZA SPROSTITEV IN MEDITACIJO.</a:t>
            </a:r>
          </a:p>
          <a:p>
            <a:pPr marL="68580" indent="0">
              <a:buNone/>
            </a:pPr>
            <a:r>
              <a:rPr lang="sl-SI" dirty="0">
                <a:solidFill>
                  <a:schemeClr val="accent2">
                    <a:lumMod val="20000"/>
                    <a:lumOff val="80000"/>
                  </a:schemeClr>
                </a:solidFill>
                <a:latin typeface="Verdana" panose="020B0604030504040204" pitchFamily="34" charset="0"/>
                <a:ea typeface="Verdana" panose="020B0604030504040204" pitchFamily="34" charset="0"/>
              </a:rPr>
              <a:t>TUDI V VSAKODNEVNEM ŽIVLJENJU JE KROG SIMBOL POVEZANOSTI, NERAZDRUŽLJIVOSTI IN SOLIDARNOSTI (DRUŽINSKI KROG, KROG ZNANCEV IN PRIJATELJEV, OLIMPIJSKI KROGI, KROG IZ DVANAJSTIH ZVEZD NA ZASTAVI EVROPSKE UNIJE ...).</a:t>
            </a:r>
          </a:p>
          <a:p>
            <a:pPr marL="68580" indent="0">
              <a:buNone/>
            </a:pPr>
            <a:r>
              <a:rPr lang="sl-SI" dirty="0">
                <a:solidFill>
                  <a:schemeClr val="accent2">
                    <a:lumMod val="20000"/>
                    <a:lumOff val="80000"/>
                  </a:schemeClr>
                </a:solidFill>
                <a:latin typeface="Verdana" panose="020B0604030504040204" pitchFamily="34" charset="0"/>
                <a:ea typeface="Verdana" panose="020B0604030504040204" pitchFamily="34" charset="0"/>
              </a:rPr>
              <a:t>MANDALA SE ZAČNE IN KONČA V SREDINI, S  TAKŠNO ZGRADBO  POSNEMA NARAVO. "KROG S SREDIŠČEM" JE NAMREČ OSNOVNA STRUKTURA, KI JO NAJDEMO V BIOLOGIJI, GEOLOGIJI, KEMIJI, FIZIKI, ASTRONOMIJI ...</a:t>
            </a:r>
          </a:p>
          <a:p>
            <a:endParaRPr lang="sl-SI" dirty="0"/>
          </a:p>
          <a:p>
            <a:endParaRPr lang="sl-SI" dirty="0"/>
          </a:p>
        </p:txBody>
      </p:sp>
    </p:spTree>
    <p:extLst>
      <p:ext uri="{BB962C8B-B14F-4D97-AF65-F5344CB8AC3E}">
        <p14:creationId xmlns:p14="http://schemas.microsoft.com/office/powerpoint/2010/main" val="35298954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DEE995-CC6E-4410-A804-72827728A9ED}"/>
              </a:ext>
            </a:extLst>
          </p:cNvPr>
          <p:cNvSpPr>
            <a:spLocks noGrp="1"/>
          </p:cNvSpPr>
          <p:nvPr>
            <p:ph type="title"/>
          </p:nvPr>
        </p:nvSpPr>
        <p:spPr>
          <a:xfrm>
            <a:off x="179512" y="0"/>
            <a:ext cx="8964488" cy="980728"/>
          </a:xfrm>
        </p:spPr>
        <p:txBody>
          <a:bodyPr/>
          <a:lstStyle/>
          <a:p>
            <a:pPr algn="ctr"/>
            <a:r>
              <a:rPr lang="sl-SI" sz="2800" dirty="0">
                <a:latin typeface="Verdana" panose="020B0604030504040204" pitchFamily="34" charset="0"/>
                <a:ea typeface="Verdana" panose="020B0604030504040204" pitchFamily="34" charset="0"/>
              </a:rPr>
              <a:t>KAKO NAM MANDALE LAHKO POMAGAJO V VSAKDANJEM ŽIVLJENJU?</a:t>
            </a:r>
          </a:p>
        </p:txBody>
      </p:sp>
      <p:sp>
        <p:nvSpPr>
          <p:cNvPr id="3" name="Označba mesta vsebine 2">
            <a:extLst>
              <a:ext uri="{FF2B5EF4-FFF2-40B4-BE49-F238E27FC236}">
                <a16:creationId xmlns:a16="http://schemas.microsoft.com/office/drawing/2014/main" id="{BADE66E1-39DD-4B80-B969-F394CCAEE979}"/>
              </a:ext>
            </a:extLst>
          </p:cNvPr>
          <p:cNvSpPr>
            <a:spLocks noGrp="1"/>
          </p:cNvSpPr>
          <p:nvPr>
            <p:ph idx="1"/>
          </p:nvPr>
        </p:nvSpPr>
        <p:spPr>
          <a:xfrm>
            <a:off x="179512" y="980728"/>
            <a:ext cx="8964488" cy="5877272"/>
          </a:xfrm>
        </p:spPr>
        <p:txBody>
          <a:bodyPr>
            <a:normAutofit fontScale="62500" lnSpcReduction="20000"/>
          </a:bodyPr>
          <a:lstStyle/>
          <a:p>
            <a:pPr marL="68580" indent="0">
              <a:buNone/>
            </a:pPr>
            <a:r>
              <a:rPr lang="sl-SI" sz="3400" dirty="0">
                <a:solidFill>
                  <a:schemeClr val="accent5">
                    <a:lumMod val="20000"/>
                    <a:lumOff val="80000"/>
                  </a:schemeClr>
                </a:solidFill>
                <a:latin typeface="Verdana" panose="020B0604030504040204" pitchFamily="34" charset="0"/>
                <a:ea typeface="Verdana" panose="020B0604030504040204" pitchFamily="34" charset="0"/>
              </a:rPr>
              <a:t>BARVANJE MANDAL NAS  SPROŠČA, UMIRJA IN IZBOLJŠUJE KONCENTRACIJO. PRI BARVANJU STA AKTIVNI TAKO LEVA KOT DESNA MOŽGANSKA POLOVICA, KAR USTVARJA NOTRANJE RAVNOVESJE. </a:t>
            </a:r>
          </a:p>
          <a:p>
            <a:pPr marL="68580" indent="0">
              <a:buNone/>
            </a:pPr>
            <a:r>
              <a:rPr lang="sl-SI" sz="3400" dirty="0">
                <a:solidFill>
                  <a:schemeClr val="accent5">
                    <a:lumMod val="20000"/>
                    <a:lumOff val="80000"/>
                  </a:schemeClr>
                </a:solidFill>
                <a:latin typeface="Verdana" panose="020B0604030504040204" pitchFamily="34" charset="0"/>
                <a:ea typeface="Verdana" panose="020B0604030504040204" pitchFamily="34" charset="0"/>
              </a:rPr>
              <a:t>MANDALE AKTIVIRAJO PROCESE SAMOZDRAVLJENJA. BARVANJE MANDAL SPROŽA TUDI POZITIVNE OBČUTKE IN NAS POVEZUJE S SAMIM SEBOJ IN S SVETOM OKOLI NAS.</a:t>
            </a:r>
          </a:p>
          <a:p>
            <a:pPr marL="68580" indent="0">
              <a:buNone/>
            </a:pPr>
            <a:r>
              <a:rPr lang="sl-SI" sz="3400" dirty="0">
                <a:solidFill>
                  <a:schemeClr val="accent5">
                    <a:lumMod val="20000"/>
                    <a:lumOff val="80000"/>
                  </a:schemeClr>
                </a:solidFill>
                <a:latin typeface="Verdana" panose="020B0604030504040204" pitchFamily="34" charset="0"/>
                <a:ea typeface="Verdana" panose="020B0604030504040204" pitchFamily="34" charset="0"/>
              </a:rPr>
              <a:t>MANDALE POMAGAJO PRI IZBOLJŠANJU POZORNOSTI, PREBUDIJO USTVARJALNOST IN IZBOLJŠAJO MOTORIČNE SPOSOBNOSTI.</a:t>
            </a:r>
          </a:p>
          <a:p>
            <a:endParaRPr lang="sl-SI" sz="3400" dirty="0">
              <a:solidFill>
                <a:schemeClr val="accent5">
                  <a:lumMod val="20000"/>
                  <a:lumOff val="80000"/>
                </a:schemeClr>
              </a:solidFill>
              <a:latin typeface="Verdana" panose="020B0604030504040204" pitchFamily="34" charset="0"/>
              <a:ea typeface="Verdana" panose="020B0604030504040204" pitchFamily="34" charset="0"/>
            </a:endParaRPr>
          </a:p>
          <a:p>
            <a:pPr marL="68580" indent="0">
              <a:buNone/>
            </a:pPr>
            <a:r>
              <a:rPr lang="sl-SI" sz="3400" dirty="0">
                <a:solidFill>
                  <a:schemeClr val="accent5">
                    <a:lumMod val="20000"/>
                    <a:lumOff val="80000"/>
                  </a:schemeClr>
                </a:solidFill>
                <a:latin typeface="Verdana" panose="020B0604030504040204" pitchFamily="34" charset="0"/>
                <a:ea typeface="Verdana" panose="020B0604030504040204" pitchFamily="34" charset="0"/>
              </a:rPr>
              <a:t>SPODAJ JE NEKAJ MANDAL, KI JIH LAHKO NATISNETE IN POBARVATE. </a:t>
            </a:r>
          </a:p>
          <a:p>
            <a:pPr marL="68580" indent="0">
              <a:buNone/>
            </a:pPr>
            <a:r>
              <a:rPr lang="sl-SI" sz="3400" dirty="0">
                <a:solidFill>
                  <a:schemeClr val="accent5">
                    <a:lumMod val="20000"/>
                    <a:lumOff val="80000"/>
                  </a:schemeClr>
                </a:solidFill>
                <a:latin typeface="Verdana" panose="020B0604030504040204" pitchFamily="34" charset="0"/>
                <a:ea typeface="Verdana" panose="020B0604030504040204" pitchFamily="34" charset="0"/>
              </a:rPr>
              <a:t>NAJBOLJE JE, DA SAMI IZBERETE, KATERA MANDALA VAS NAJBOLJ PRITEGNE. </a:t>
            </a:r>
          </a:p>
          <a:p>
            <a:endParaRPr lang="sl-SI" sz="3400" dirty="0"/>
          </a:p>
          <a:p>
            <a:pPr marL="68580" indent="0">
              <a:buNone/>
            </a:pPr>
            <a:r>
              <a:rPr lang="sl-SI" sz="2900" dirty="0">
                <a:solidFill>
                  <a:srgbClr val="FFFF00"/>
                </a:solidFill>
                <a:hlinkClick r:id="rId2">
                  <a:extLst>
                    <a:ext uri="{A12FA001-AC4F-418D-AE19-62706E023703}">
                      <ahyp:hlinkClr xmlns:ahyp="http://schemas.microsoft.com/office/drawing/2018/hyperlinkcolor" val="tx"/>
                    </a:ext>
                  </a:extLst>
                </a:hlinkClick>
              </a:rPr>
              <a:t>http://utripsrca.weebly.com/uploads/3/9/7/1/39716026/mandala_12.pdf</a:t>
            </a:r>
            <a:endParaRPr lang="sl-SI" sz="2900" dirty="0">
              <a:solidFill>
                <a:srgbClr val="FFFF00"/>
              </a:solidFill>
            </a:endParaRPr>
          </a:p>
          <a:p>
            <a:pPr marL="68580" indent="0">
              <a:buNone/>
            </a:pPr>
            <a:endParaRPr lang="sl-SI" sz="2900" dirty="0"/>
          </a:p>
          <a:p>
            <a:endParaRPr lang="sl-SI" dirty="0"/>
          </a:p>
        </p:txBody>
      </p:sp>
    </p:spTree>
    <p:extLst>
      <p:ext uri="{BB962C8B-B14F-4D97-AF65-F5344CB8AC3E}">
        <p14:creationId xmlns:p14="http://schemas.microsoft.com/office/powerpoint/2010/main" val="4082798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2DC222-78A5-4E9F-B74B-3F27C4524E1D}"/>
              </a:ext>
            </a:extLst>
          </p:cNvPr>
          <p:cNvSpPr>
            <a:spLocks noGrp="1"/>
          </p:cNvSpPr>
          <p:nvPr>
            <p:ph type="title"/>
          </p:nvPr>
        </p:nvSpPr>
        <p:spPr>
          <a:xfrm>
            <a:off x="539552" y="512064"/>
            <a:ext cx="8352928" cy="1974547"/>
          </a:xfrm>
        </p:spPr>
        <p:txBody>
          <a:bodyPr/>
          <a:lstStyle/>
          <a:p>
            <a:pPr algn="ctr"/>
            <a:r>
              <a:rPr lang="sl-SI" sz="2000" b="0" dirty="0">
                <a:latin typeface="Verdana" panose="020B0604030504040204" pitchFamily="34" charset="0"/>
                <a:ea typeface="Verdana" panose="020B0604030504040204" pitchFamily="34" charset="0"/>
              </a:rPr>
              <a:t>TUDI ČLOVEŠKI PRSTNI ODTISI SO PODOBNI MANDALAM.</a:t>
            </a:r>
            <a:br>
              <a:rPr lang="sl-SI" sz="2000" b="0" dirty="0">
                <a:latin typeface="Verdana" panose="020B0604030504040204" pitchFamily="34" charset="0"/>
                <a:ea typeface="Verdana" panose="020B0604030504040204" pitchFamily="34" charset="0"/>
              </a:rPr>
            </a:br>
            <a:br>
              <a:rPr lang="sl-SI" sz="2000" b="0" dirty="0">
                <a:latin typeface="Verdana" panose="020B0604030504040204" pitchFamily="34" charset="0"/>
                <a:ea typeface="Verdana" panose="020B0604030504040204" pitchFamily="34" charset="0"/>
              </a:rPr>
            </a:br>
            <a:r>
              <a:rPr lang="sl-SI" sz="2000" b="0" dirty="0">
                <a:latin typeface="Verdana" panose="020B0604030504040204" pitchFamily="34" charset="0"/>
                <a:ea typeface="Verdana" panose="020B0604030504040204" pitchFamily="34" charset="0"/>
              </a:rPr>
              <a:t>V MAPAH (SPODAJ) NAJDETE RAZLIČNE MANDALE, TUDI NEKOLIKO TEŽJE. V NADALJEVANJU PREDSTAVITVE PA SO PRIMERI RES LEPIH BARVNIH MANDAL.</a:t>
            </a:r>
            <a:br>
              <a:rPr lang="sl-SI" sz="2000" b="0" dirty="0">
                <a:latin typeface="Verdana" panose="020B0604030504040204" pitchFamily="34" charset="0"/>
                <a:ea typeface="Verdana" panose="020B0604030504040204" pitchFamily="34" charset="0"/>
              </a:rPr>
            </a:br>
            <a:br>
              <a:rPr lang="sl-SI" sz="2400" b="0" dirty="0">
                <a:latin typeface="Verdana" panose="020B0604030504040204" pitchFamily="34" charset="0"/>
                <a:ea typeface="Verdana" panose="020B0604030504040204" pitchFamily="34" charset="0"/>
              </a:rPr>
            </a:br>
            <a:br>
              <a:rPr lang="sl-SI" sz="2400" b="0" dirty="0">
                <a:latin typeface="Verdana" panose="020B0604030504040204" pitchFamily="34" charset="0"/>
                <a:ea typeface="Verdana" panose="020B0604030504040204" pitchFamily="34" charset="0"/>
              </a:rPr>
            </a:br>
            <a:endParaRPr lang="sl-SI" sz="2400" b="0" dirty="0">
              <a:latin typeface="Verdana" panose="020B0604030504040204" pitchFamily="34" charset="0"/>
              <a:ea typeface="Verdana" panose="020B0604030504040204" pitchFamily="34" charset="0"/>
            </a:endParaRPr>
          </a:p>
        </p:txBody>
      </p:sp>
      <p:graphicFrame>
        <p:nvGraphicFramePr>
          <p:cNvPr id="7" name="Označba mesta vsebine 6">
            <a:extLst>
              <a:ext uri="{FF2B5EF4-FFF2-40B4-BE49-F238E27FC236}">
                <a16:creationId xmlns:a16="http://schemas.microsoft.com/office/drawing/2014/main" id="{77F6B77F-E859-4052-B23A-7B79CDCAFD71}"/>
              </a:ext>
            </a:extLst>
          </p:cNvPr>
          <p:cNvGraphicFramePr>
            <a:graphicFrameLocks noGrp="1" noChangeAspect="1"/>
          </p:cNvGraphicFramePr>
          <p:nvPr>
            <p:ph idx="1"/>
            <p:extLst>
              <p:ext uri="{D42A27DB-BD31-4B8C-83A1-F6EECF244321}">
                <p14:modId xmlns:p14="http://schemas.microsoft.com/office/powerpoint/2010/main" val="3515273246"/>
              </p:ext>
            </p:extLst>
          </p:nvPr>
        </p:nvGraphicFramePr>
        <p:xfrm>
          <a:off x="3455876" y="5733256"/>
          <a:ext cx="2520280" cy="850389"/>
        </p:xfrm>
        <a:graphic>
          <a:graphicData uri="http://schemas.openxmlformats.org/presentationml/2006/ole">
            <mc:AlternateContent xmlns:mc="http://schemas.openxmlformats.org/markup-compatibility/2006">
              <mc:Choice xmlns:v="urn:schemas-microsoft-com:vml" Requires="v">
                <p:oleObj name="Lupinski predmet paketirnika" showAsIcon="1" r:id="rId2" imgW="1454760" imgH="491040" progId="Package">
                  <p:embed/>
                </p:oleObj>
              </mc:Choice>
              <mc:Fallback>
                <p:oleObj name="Lupinski predmet paketirnika" showAsIcon="1" r:id="rId2" imgW="1454760" imgH="491040" progId="Package">
                  <p:embed/>
                  <p:pic>
                    <p:nvPicPr>
                      <p:cNvPr id="0" name=""/>
                      <p:cNvPicPr/>
                      <p:nvPr/>
                    </p:nvPicPr>
                    <p:blipFill>
                      <a:blip r:embed="rId3"/>
                      <a:stretch>
                        <a:fillRect/>
                      </a:stretch>
                    </p:blipFill>
                    <p:spPr>
                      <a:xfrm>
                        <a:off x="3455876" y="5733256"/>
                        <a:ext cx="2520280" cy="850389"/>
                      </a:xfrm>
                      <a:prstGeom prst="rect">
                        <a:avLst/>
                      </a:prstGeom>
                    </p:spPr>
                  </p:pic>
                </p:oleObj>
              </mc:Fallback>
            </mc:AlternateContent>
          </a:graphicData>
        </a:graphic>
      </p:graphicFrame>
      <p:pic>
        <p:nvPicPr>
          <p:cNvPr id="3" name="Slika 2">
            <a:extLst>
              <a:ext uri="{FF2B5EF4-FFF2-40B4-BE49-F238E27FC236}">
                <a16:creationId xmlns:a16="http://schemas.microsoft.com/office/drawing/2014/main" id="{6804260E-4791-4715-B58B-2A3A88A9EA63}"/>
              </a:ext>
            </a:extLst>
          </p:cNvPr>
          <p:cNvPicPr>
            <a:picLocks noChangeAspect="1"/>
          </p:cNvPicPr>
          <p:nvPr/>
        </p:nvPicPr>
        <p:blipFill>
          <a:blip r:embed="rId4"/>
          <a:stretch>
            <a:fillRect/>
          </a:stretch>
        </p:blipFill>
        <p:spPr>
          <a:xfrm>
            <a:off x="5292080" y="3195394"/>
            <a:ext cx="2801836" cy="2143125"/>
          </a:xfrm>
          <a:prstGeom prst="rect">
            <a:avLst/>
          </a:prstGeom>
        </p:spPr>
      </p:pic>
      <p:pic>
        <p:nvPicPr>
          <p:cNvPr id="12" name="Slika 11">
            <a:extLst>
              <a:ext uri="{FF2B5EF4-FFF2-40B4-BE49-F238E27FC236}">
                <a16:creationId xmlns:a16="http://schemas.microsoft.com/office/drawing/2014/main" id="{7A7ABEEE-0B10-4ACD-ADBA-E91566C7D0CB}"/>
              </a:ext>
            </a:extLst>
          </p:cNvPr>
          <p:cNvPicPr>
            <a:picLocks noChangeAspect="1"/>
          </p:cNvPicPr>
          <p:nvPr/>
        </p:nvPicPr>
        <p:blipFill>
          <a:blip r:embed="rId5"/>
          <a:stretch>
            <a:fillRect/>
          </a:stretch>
        </p:blipFill>
        <p:spPr>
          <a:xfrm>
            <a:off x="1403648" y="3085528"/>
            <a:ext cx="3038475" cy="2227414"/>
          </a:xfrm>
          <a:prstGeom prst="rect">
            <a:avLst/>
          </a:prstGeom>
        </p:spPr>
      </p:pic>
    </p:spTree>
    <p:extLst>
      <p:ext uri="{BB962C8B-B14F-4D97-AF65-F5344CB8AC3E}">
        <p14:creationId xmlns:p14="http://schemas.microsoft.com/office/powerpoint/2010/main" val="16556252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5.static.flickr.com/4052/4537323236_91872af4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412"/>
            <a:ext cx="7056784" cy="705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3858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aintingsilove.com/uploads/10/10807/mandal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997"/>
            <a:ext cx="8352928" cy="651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5417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_JwxDTWJ3Wpw/SexiJ6elqZI/AAAAAAAAAc0/Ej_kS-af1Rg/s400/mandala+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496944" cy="6480720"/>
          </a:xfrm>
          <a:prstGeom prst="rect">
            <a:avLst/>
          </a:prstGeom>
          <a:solidFill>
            <a:schemeClr val="bg2">
              <a:lumMod val="60000"/>
              <a:lumOff val="40000"/>
            </a:schemeClr>
          </a:solidFill>
        </p:spPr>
      </p:pic>
    </p:spTree>
    <p:extLst>
      <p:ext uri="{BB962C8B-B14F-4D97-AF65-F5344CB8AC3E}">
        <p14:creationId xmlns:p14="http://schemas.microsoft.com/office/powerpoint/2010/main" val="12941333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pektyr.com/Gallery/Mandala%20Ver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9537"/>
            <a:ext cx="8568952" cy="663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305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_6JPzPF_y6YY/TTc7VCMbiCI/AAAAAAAADAs/k4HbZ5C6kFk/s400/MandalaMystica-Dark-Purp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4644"/>
            <a:ext cx="8208912"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4736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0000FF"/>
      </a:hlink>
      <a:folHlink>
        <a:srgbClr val="800080"/>
      </a:folHlink>
    </a:clrScheme>
    <a:fontScheme name="Twilight">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wilight">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0" t="100000" r="5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0" t="100000" r="50000" b="10000"/>
          </a:path>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75000"/>
                <a:satMod val="105000"/>
              </a:schemeClr>
              <a:schemeClr val="phClr">
                <a:tint val="90000"/>
                <a:satMod val="200000"/>
              </a:schemeClr>
            </a:duotone>
          </a:blip>
          <a:tile tx="0" ty="0" sx="120000" sy="12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TC010219415[[fn=Somrak]]</Template>
  <TotalTime>128</TotalTime>
  <Words>382</Words>
  <Application>Microsoft Office PowerPoint</Application>
  <PresentationFormat>Diaprojekcija na zaslonu (4:3)</PresentationFormat>
  <Paragraphs>29</Paragraphs>
  <Slides>11</Slides>
  <Notes>0</Notes>
  <HiddenSlides>0</HiddenSlides>
  <MMClips>0</MMClips>
  <ScaleCrop>false</ScaleCrop>
  <HeadingPairs>
    <vt:vector size="8" baseType="variant">
      <vt:variant>
        <vt:lpstr>Uporabljene pisave</vt:lpstr>
      </vt:variant>
      <vt:variant>
        <vt:i4>6</vt:i4>
      </vt:variant>
      <vt:variant>
        <vt:lpstr>Tema</vt:lpstr>
      </vt:variant>
      <vt:variant>
        <vt:i4>1</vt:i4>
      </vt:variant>
      <vt:variant>
        <vt:lpstr>Vdelani OLE strežniki</vt:lpstr>
      </vt:variant>
      <vt:variant>
        <vt:i4>1</vt:i4>
      </vt:variant>
      <vt:variant>
        <vt:lpstr>Naslovi diapozitivov</vt:lpstr>
      </vt:variant>
      <vt:variant>
        <vt:i4>11</vt:i4>
      </vt:variant>
    </vt:vector>
  </HeadingPairs>
  <TitlesOfParts>
    <vt:vector size="19" baseType="lpstr">
      <vt:lpstr>Arial</vt:lpstr>
      <vt:lpstr>Consolas</vt:lpstr>
      <vt:lpstr>Corbel</vt:lpstr>
      <vt:lpstr>Verdana</vt:lpstr>
      <vt:lpstr>Wingdings</vt:lpstr>
      <vt:lpstr>Wingdings 2</vt:lpstr>
      <vt:lpstr>Twilight</vt:lpstr>
      <vt:lpstr>Lupinski predmet paketirnika</vt:lpstr>
      <vt:lpstr>IDEJE ZA USTVARJANJE  MANDALE</vt:lpstr>
      <vt:lpstr>MANDALA? KAJ JE TO?</vt:lpstr>
      <vt:lpstr>KAKO NAM MANDALE LAHKO POMAGAJO V VSAKDANJEM ŽIVLJENJU?</vt:lpstr>
      <vt:lpstr>TUDI ČLOVEŠKI PRSTNI ODTISI SO PODOBNI MANDALAM.  V MAPAH (SPODAJ) NAJDETE RAZLIČNE MANDALE, TUDI NEKOLIKO TEŽJE. V NADALJEVANJU PREDSTAVITVE PA SO PRIMERI RES LEPIH BARVNIH MANDAL.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MANDALA</dc:title>
  <dc:creator>Martina</dc:creator>
  <cp:lastModifiedBy>ANDREJ HROMIN</cp:lastModifiedBy>
  <cp:revision>19</cp:revision>
  <dcterms:created xsi:type="dcterms:W3CDTF">2012-06-19T20:19:11Z</dcterms:created>
  <dcterms:modified xsi:type="dcterms:W3CDTF">2020-12-26T22:02:31Z</dcterms:modified>
</cp:coreProperties>
</file>