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9" r:id="rId4"/>
    <p:sldId id="278" r:id="rId5"/>
    <p:sldId id="265" r:id="rId6"/>
    <p:sldId id="272" r:id="rId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60541D"/>
    <a:srgbClr val="D3670D"/>
    <a:srgbClr val="C00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73F81C-0AB3-4CC8-A7F8-495E84E75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00066F-200D-484E-A113-A90E978BE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967C14-A51B-42B9-9728-8A710FC93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361D-D7D2-4652-8C08-BC40C7F16A8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1704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88B336-41BD-43B4-859D-67BF02609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FC07CD-F10E-4D26-A770-5100FC50F5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DDFD01-330E-4964-B79A-C524429BA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2330-733D-43AE-AF23-642EE4042E6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6884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AD46AF-C02A-4FA0-A08C-9D3637060B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0710A4-AF6F-4D06-97B0-2FC89385F2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8E4EB1-3695-4061-83D6-84104261F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D3891-529C-41EC-8142-DA042AF2AFA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2117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A1430D-E4C8-4358-9295-D99134301B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6E6AFC-1617-41E2-955C-11C9A9B4B1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CB6DC0-2F58-4577-907D-216047254A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2411D-29B0-4CD2-9EEF-C2162F6DF7C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3388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D5F163-EB31-487D-B478-F28DDA973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A934D5-FD84-48E2-9A37-262C8FD356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3D0336-A201-482E-8BCA-A5A2530881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EA157-64D9-433C-802C-5DDEE384FCF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4667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7BA5F6-152B-4184-B04E-81A2E5B19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E8BBB4-F893-4652-A82D-B63D416AA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CE7316-292E-40A0-8784-98E0713569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5F4A8-4FA7-4DEA-A3BC-6E7F33E1C82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5214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565D09-0D58-4B61-85D8-69AA917DA1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2A3887E-2342-4A71-A3E6-11288734FD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5927DCE-E03D-4E9C-9A30-3B9EEB620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5B5EA-722A-4673-9BCD-FA3368279C2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2222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DE9B2C-0AF3-40DF-A509-AC486E66A8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84C72B-40A0-44B7-9DA2-90805B340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B1F28F-90E8-4EC2-B392-E075CED0A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F1536-FDF8-4383-9083-480E963FEA8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8393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CECBC1-FB4F-4E36-841E-94EC94690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A509A2-F421-420F-8589-7D9AFB6105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47EEC3-F898-4B9C-BA4B-98D0FDAAA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98693-C806-4744-A0EA-270B926A8F2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9740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02F651-3DF1-45F0-899A-75BF1582E2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461547-87B0-4E77-ADEF-D95660003F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FF9389-2228-4891-9A2F-1952240BFA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6A71C-3030-4F04-BF4E-288922BCEF0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3861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708FF-0BCA-4416-9A7E-6FFA6291EE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F5394A-5636-4116-AB68-B1F068211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A7EE03-2C5E-4F60-A42F-4A2033B64F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550F-5C41-440E-8EED-37FFFF42FF0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8124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50FC13-39E3-4475-AE4A-77100B2E2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279239-BF4A-46E3-AD1D-E2FF5D58F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BCD79B2-09C4-4D9A-B4FB-7C9D9087EF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16E5AC-8500-44A1-A1BB-02CD90C74A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1B71E4-E07B-4AF1-93B8-7D20DB6BD8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0FC997-58C9-45DE-8CDC-58E76226601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S3NbMIQp-A" TargetMode="External"/><Relationship Id="rId2" Type="http://schemas.openxmlformats.org/officeDocument/2006/relationships/hyperlink" Target="https://www.youtube.com/watch?v=--LKNYOCOU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6">
            <a:extLst>
              <a:ext uri="{FF2B5EF4-FFF2-40B4-BE49-F238E27FC236}">
                <a16:creationId xmlns:a16="http://schemas.microsoft.com/office/drawing/2014/main" id="{F44734CE-2740-4859-A543-B227ACEE9F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04665"/>
            <a:ext cx="7772400" cy="2664295"/>
          </a:xfrm>
        </p:spPr>
        <p:txBody>
          <a:bodyPr anchor="ctr"/>
          <a:lstStyle/>
          <a:p>
            <a:pPr eaLnBrk="1" hangingPunct="1"/>
            <a:r>
              <a:rPr lang="sl-SI" altLang="en-US" sz="4000">
                <a:solidFill>
                  <a:srgbClr val="C0090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ŠPORT -</a:t>
            </a:r>
            <a:br>
              <a:rPr lang="sl-SI" altLang="en-US" sz="4000" dirty="0">
                <a:solidFill>
                  <a:srgbClr val="C0090B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l-SI" altLang="en-US" sz="4000" dirty="0">
                <a:solidFill>
                  <a:srgbClr val="C0090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ŽOGE TAKO IN DRUGAČE</a:t>
            </a:r>
            <a:br>
              <a:rPr lang="sl-SI" altLang="en-US" sz="4000" dirty="0">
                <a:solidFill>
                  <a:srgbClr val="C0090B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s-ES" altLang="en-US" sz="4000" dirty="0">
              <a:solidFill>
                <a:srgbClr val="C0090B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51" name="Rectangle 27">
            <a:extLst>
              <a:ext uri="{FF2B5EF4-FFF2-40B4-BE49-F238E27FC236}">
                <a16:creationId xmlns:a16="http://schemas.microsoft.com/office/drawing/2014/main" id="{3A529A10-A70F-4696-B5CC-B3E847AFBB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640" y="1916832"/>
            <a:ext cx="6336704" cy="4106713"/>
          </a:xfrm>
        </p:spPr>
        <p:txBody>
          <a:bodyPr/>
          <a:lstStyle/>
          <a:p>
            <a:pPr eaLnBrk="1" hangingPunct="1"/>
            <a:endParaRPr lang="sl-SI" altLang="en-US" sz="2800" dirty="0">
              <a:solidFill>
                <a:srgbClr val="D3670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eaLnBrk="1" hangingPunct="1"/>
            <a:endParaRPr lang="es-ES" altLang="en-US" sz="3200" dirty="0">
              <a:solidFill>
                <a:srgbClr val="D3670D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E14FE1A-4ACD-4C52-B830-387F6424B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149080"/>
            <a:ext cx="3399098" cy="2528447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8E8DC3D2-CF90-4854-BD4C-8F70050BB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266" y="4004112"/>
            <a:ext cx="3581686" cy="223224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E8A966E-99F0-4605-9818-1DEB42597E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6853" y="2187897"/>
            <a:ext cx="2590800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03973F-983C-4274-B2DC-26CBB052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0648"/>
            <a:ext cx="8453042" cy="792088"/>
          </a:xfrm>
          <a:solidFill>
            <a:srgbClr val="FFFFFF"/>
          </a:solidFill>
        </p:spPr>
        <p:txBody>
          <a:bodyPr/>
          <a:lstStyle/>
          <a:p>
            <a:r>
              <a:rPr lang="sl-SI" sz="2800" dirty="0">
                <a:solidFill>
                  <a:srgbClr val="60541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ŽOGA, NAJBOLJŠA IGRAČA VSEH ČASOV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218312-4A00-4187-BDEB-8810C77B8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22" y="1052736"/>
            <a:ext cx="8597058" cy="5616624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PRI IGRAH Z ŽOGO STA LAHKO PRISOTNA LE EDEN ALI DVA IGRALCA, SO PA IGRE MNOGO BOLJ ZABAVNE, KADAR JE UDELEŽENCEV VEČ. </a:t>
            </a:r>
          </a:p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NA BLIŽNJI TRAVNIK ALI IGRIŠČE SE TAKO LAHKO ODPRAVI DRUŽBA PRIJATELJEV ALI DRUŽINA.</a:t>
            </a:r>
          </a:p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NA VOLJO JE VELIKO KLASIČNIH IGER Z ŽOGO, MED KATERIMI JE NAJMANJ ZAHTEVEN NOGOMET, SAJ GOL LAHKO OZNAČUJE KATERIKOLI PREDMET, TAKO DA ZA IGRANJE NI VEDNO POTREBNO NAMENSKO IGRIŠČE. </a:t>
            </a:r>
          </a:p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NEKOLIKO BOLJ ZAHTEVNA ŠPORTA Z ŽOGO STA KOŠARKA IN ODBOJKA, KI ZAHTEVATA IGRIŠČE Z VSAJ ENIM KOŠEM OZIROMA Z MREŽO.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E4B2F96-54E6-4A01-A1F8-B973D8587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534" y="4566741"/>
            <a:ext cx="2676525" cy="2030611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8E124154-4550-43D4-8755-3EAC8CA5A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566741"/>
            <a:ext cx="2232249" cy="203061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F3201AB3-736F-4925-B9B7-BD9C1CE88B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808" y="4566741"/>
            <a:ext cx="2571750" cy="203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9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AC088C-A12D-475F-9975-AA758117B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4082"/>
          </a:xfrm>
          <a:solidFill>
            <a:srgbClr val="FFFFFF"/>
          </a:solidFill>
        </p:spPr>
        <p:txBody>
          <a:bodyPr/>
          <a:lstStyle/>
          <a:p>
            <a:r>
              <a:rPr lang="sl-SI" sz="3200" dirty="0"/>
              <a:t>ŠE O ŽOGAH …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890468B-1225-490F-BDB1-61BFE29B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979618"/>
          </a:xfrm>
          <a:solidFill>
            <a:srgbClr val="FFFF99"/>
          </a:solidFill>
          <a:ln>
            <a:solidFill>
              <a:srgbClr val="FFFF99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ŽOGE SO PREDMETI, OBIČAJNO UPORABLJENI V RAZLIČNIH IGRAH. OBIČAJNO SO OKROGLE ALI OVALNE. </a:t>
            </a:r>
          </a:p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IGRE Z ŽOGO SE PRIČNEJO, KO IGRALEC ŽOGO ZADENE Z NEKIM PREDMETOM, JO UDARI ALI PA JO VRŽE. UPORABIMO JO LAHKO TUDI PRI PREPROSTEJŠIH AKTIVNOSTIH, KOT SO LOVLJENJE, FRNIKOLANJE IN ŽONGLIRANJE.</a:t>
            </a:r>
          </a:p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VELIKO VRST ŽOG JE DANES NAREJENIH IZ GUME. TO METODO SO SPOZNALI ŠELE PO COLUMBOVEM ODKRITJU AMERIKE. UPORABLJALI SO JO V RAZNIH ŠPORTIH TUDI DRUGOD PO SVETU. IZDELANE SO BILE IZ DRUGIH MATERIALOV, </a:t>
            </a:r>
            <a:r>
              <a:rPr lang="sl-SI" sz="1800">
                <a:latin typeface="Verdana" panose="020B0604030504040204" pitchFamily="34" charset="0"/>
                <a:ea typeface="Verdana" panose="020B0604030504040204" pitchFamily="34" charset="0"/>
              </a:rPr>
              <a:t>KOT STA </a:t>
            </a: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ŽIVALSKA KOŽA ALI MEHUR, NAPOLNJEN Z RAZLIČNIMI MATERIALI.</a:t>
            </a:r>
          </a:p>
          <a:p>
            <a:endParaRPr lang="sl-SI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C2EC635-05DC-4910-B8F3-31B3CBD5F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823" y="5085184"/>
            <a:ext cx="2146498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8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827ADB-8397-400A-AA0A-9D53276EB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7"/>
            <a:ext cx="8640960" cy="634083"/>
          </a:xfrm>
          <a:solidFill>
            <a:srgbClr val="FFFFFF"/>
          </a:solidFill>
        </p:spPr>
        <p:txBody>
          <a:bodyPr/>
          <a:lstStyle/>
          <a:p>
            <a:r>
              <a:rPr lang="sl-SI" sz="3200" dirty="0">
                <a:solidFill>
                  <a:srgbClr val="60541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ŠE VEDNO … ŽOGE …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7668B3F-D917-42B7-8343-BA7C630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74643"/>
          </a:xfrm>
          <a:solidFill>
            <a:srgbClr val="FFFF99"/>
          </a:solidFill>
        </p:spPr>
        <p:txBody>
          <a:bodyPr/>
          <a:lstStyle/>
          <a:p>
            <a:pPr marL="0" indent="0" algn="ctr">
              <a:buNone/>
            </a:pPr>
            <a:r>
              <a:rPr lang="sl-SI" sz="20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VERJETNO PRAV VSI POZNAMO IGRO </a:t>
            </a:r>
          </a:p>
          <a:p>
            <a:pPr marL="0" indent="0" algn="ctr">
              <a:buNone/>
            </a:pPr>
            <a:r>
              <a:rPr lang="sl-SI" sz="20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MED DVEMA OGNJEMA</a:t>
            </a:r>
            <a:r>
              <a:rPr lang="sl-SI" sz="2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sl-SI" sz="20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sl-SI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PRI MANJŠEM ŠTEVILU IGRALCEV JE LAHKO NOTRANJE POLJE LE ENO, VSI IGRALCI PA SE POSKUŠAJO IZOGNITI ŽOGI, KI SI JO PODAJATA ZUNANJA IGRALCA. </a:t>
            </a:r>
            <a:endParaRPr lang="sl-SI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sl-SI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IGRE Z ŽOGO SO ODLIČNA PRILOŽNOST ZA PREŽIVLJANJE PROSTIH URIC IN TUDI MNOGO DOBREGA NAREDIMO ZA NAŠE TELO, NPR. ZA FIZIČNO KONDICIJO IN ZA IZBOLJŠANJE POČUTJA.</a:t>
            </a:r>
          </a:p>
          <a:p>
            <a:pPr marL="0" indent="0">
              <a:buNone/>
            </a:pPr>
            <a:r>
              <a:rPr lang="sl-SI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ZELO ENOSTAVNA JE IGRA, PRI KATERI SO UDELEŽENCI POSTAVLJENI V KROGU IN SI ŽOGO PODAJAJO BREZ VRSTNEGA REDA. VSAK IGRALEC MORA DENIMO PLOSKNITI Z ROKAMI, PREDEN ŽOGO UJAME. </a:t>
            </a:r>
          </a:p>
          <a:p>
            <a:pPr marL="0" indent="0">
              <a:buNone/>
            </a:pPr>
            <a:r>
              <a:rPr lang="sl-SI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KAZEN JE LAHKO IZPAD IGRALCA ALI KAJ DRUGEGA (POČEPI, TEK OKROG SKUPINE ...). </a:t>
            </a:r>
          </a:p>
          <a:p>
            <a:pPr marL="0" indent="0">
              <a:buNone/>
            </a:pPr>
            <a:endParaRPr lang="sl-SI" sz="18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2C404CE-7EDA-447D-8D3F-2EC0335D0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4941168"/>
            <a:ext cx="2736304" cy="152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0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EA24CACB-4CC9-4ED7-80EE-5EF00CF51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568952" cy="936105"/>
          </a:xfrm>
          <a:solidFill>
            <a:srgbClr val="FFFFFF"/>
          </a:solidFill>
        </p:spPr>
        <p:txBody>
          <a:bodyPr/>
          <a:lstStyle/>
          <a:p>
            <a:r>
              <a:rPr lang="sl-SI" altLang="sl-SI" sz="2800" dirty="0">
                <a:solidFill>
                  <a:srgbClr val="60541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ŽOGA? KAJ LAHKO Z NJO ŠE POČNEM?</a:t>
            </a:r>
          </a:p>
        </p:txBody>
      </p:sp>
      <p:sp>
        <p:nvSpPr>
          <p:cNvPr id="3075" name="Označba mesta vsebine 2">
            <a:extLst>
              <a:ext uri="{FF2B5EF4-FFF2-40B4-BE49-F238E27FC236}">
                <a16:creationId xmlns:a16="http://schemas.microsoft.com/office/drawing/2014/main" id="{872AF060-D3F3-4D5C-B426-F2442317FD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196753"/>
            <a:ext cx="8568952" cy="5400599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r>
              <a:rPr lang="sl-SI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Z ŽOGO SE LAHKO IGRAMO NA MNOGO NAČINOV, KOT NA PRIMER:</a:t>
            </a:r>
          </a:p>
          <a:p>
            <a:pPr marL="0" indent="0">
              <a:buNone/>
            </a:pPr>
            <a:r>
              <a:rPr lang="sl-SI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PODAJANJE ŽOGE NA DOLOČENI RAZDALJI, LAHKO Z ODBOJEM OD</a:t>
            </a:r>
          </a:p>
          <a:p>
            <a:pPr marL="0" indent="0">
              <a:buNone/>
            </a:pPr>
            <a:r>
              <a:rPr lang="sl-SI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TAL, Z LEVO ROKO, Z DESNO ROKO, NAZAJ PREKO GLAVE, POTISK</a:t>
            </a:r>
          </a:p>
          <a:p>
            <a:pPr marL="0" indent="0">
              <a:buNone/>
            </a:pPr>
            <a:r>
              <a:rPr lang="sl-SI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ŽOGE NAZAJ MED NOGAMI, METANJE ŽOGE OB ZID IN LOVLJENJE,</a:t>
            </a:r>
          </a:p>
          <a:p>
            <a:pPr marL="0" indent="0">
              <a:buNone/>
            </a:pPr>
            <a:r>
              <a:rPr lang="sl-SI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METANJE ŽOGE NA STOPNICE IN LOVLJENJE ŽOGE, VODENJE ŽOGE Z ROKO OD ČRTE DO ČRTE, SKAKANJE Z ŽOGO V ROKAH, SKAKANJE Z</a:t>
            </a:r>
          </a:p>
          <a:p>
            <a:pPr marL="0" indent="0">
              <a:buNone/>
            </a:pPr>
            <a:r>
              <a:rPr lang="sl-SI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ŽOGO MED NOGAMI, VODENJE ŽOGE Z NOGAMI MED OVIRAMI …</a:t>
            </a:r>
          </a:p>
          <a:p>
            <a:pPr marL="0" indent="0">
              <a:buFontTx/>
              <a:buNone/>
            </a:pPr>
            <a:endParaRPr lang="sl-SI" altLang="sl-SI" sz="2800" dirty="0"/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8E4070B2-AF4D-4F43-884A-0961FC486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716" y="3905469"/>
            <a:ext cx="5184576" cy="22496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1A2CF878-B5E2-4F02-9E6E-365A4286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850106"/>
          </a:xfrm>
          <a:solidFill>
            <a:srgbClr val="FFFFFF"/>
          </a:solidFill>
        </p:spPr>
        <p:txBody>
          <a:bodyPr/>
          <a:lstStyle/>
          <a:p>
            <a:r>
              <a:rPr lang="sl-SI" altLang="sl-SI" dirty="0">
                <a:solidFill>
                  <a:srgbClr val="60541D"/>
                </a:solidFill>
              </a:rPr>
              <a:t>IGRE Z ŽOGO</a:t>
            </a:r>
          </a:p>
        </p:txBody>
      </p:sp>
      <p:sp>
        <p:nvSpPr>
          <p:cNvPr id="4099" name="Označba mesta vsebine 2">
            <a:extLst>
              <a:ext uri="{FF2B5EF4-FFF2-40B4-BE49-F238E27FC236}">
                <a16:creationId xmlns:a16="http://schemas.microsoft.com/office/drawing/2014/main" id="{8E9F4278-CE81-4721-9BB5-BB007BF6BC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640960" cy="5458618"/>
          </a:xfrm>
          <a:solidFill>
            <a:srgbClr val="FFFF99"/>
          </a:solidFill>
        </p:spPr>
        <p:txBody>
          <a:bodyPr/>
          <a:lstStyle/>
          <a:p>
            <a:pPr marL="0" indent="0" algn="ctr">
              <a:buNone/>
            </a:pPr>
            <a:endParaRPr lang="sl-SI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1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SPODNJIH POVEZAVAH NAJDETE ŠE NEKAJ PREDLOGOV,</a:t>
            </a:r>
          </a:p>
          <a:p>
            <a:pPr marL="0" indent="0" algn="ctr">
              <a:buNone/>
            </a:pPr>
            <a:endParaRPr lang="sl-SI" sz="18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1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KAJ VSE Z ŽOGO ŠE LAHKO POČNEMO.</a:t>
            </a:r>
            <a:endParaRPr lang="sl-SI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https://www.youtube.com/watch?v=--LKNYOCOU0</a:t>
            </a:r>
            <a:endParaRPr lang="sl-SI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https://www.youtube.com/watch?v=7S3NbMIQp-A</a:t>
            </a:r>
            <a:endParaRPr lang="sl-SI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l-SI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l-SI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altLang="sl-SI" sz="2000" dirty="0">
                <a:latin typeface="Verdana" panose="020B0604030504040204" pitchFamily="34" charset="0"/>
                <a:ea typeface="Verdana" panose="020B0604030504040204" pitchFamily="34" charset="0"/>
              </a:rPr>
              <a:t>VELIKO SMEHA IN USPEHA VAM ŽELIM PRI IGRAH Z ŽOGO.  </a:t>
            </a:r>
          </a:p>
          <a:p>
            <a:pPr marL="0" indent="0">
              <a:buNone/>
            </a:pPr>
            <a:endParaRPr lang="sl-SI" altLang="sl-SI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sl-SI" altLang="sl-SI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              IRENA HUDI</a:t>
            </a:r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D6F15B10-4388-455D-9687-156EEC5820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4581128"/>
            <a:ext cx="3024336" cy="18480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487</Words>
  <Application>Microsoft Office PowerPoint</Application>
  <PresentationFormat>Diaprojekcija na zaslonu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Diseño predeterminado</vt:lpstr>
      <vt:lpstr>ŠPORT - ŽOGE TAKO IN DRUGAČE </vt:lpstr>
      <vt:lpstr>ŽOGA, NAJBOLJŠA IGRAČA VSEH ČASOV</vt:lpstr>
      <vt:lpstr>ŠE O ŽOGAH …</vt:lpstr>
      <vt:lpstr>… ŠE VEDNO … ŽOGE …</vt:lpstr>
      <vt:lpstr>ŽOGA? KAJ LAHKO Z NJO ŠE POČNEM?</vt:lpstr>
      <vt:lpstr>IGRE Z ŽOGO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ANDREJ HROMIN</cp:lastModifiedBy>
  <cp:revision>57</cp:revision>
  <dcterms:created xsi:type="dcterms:W3CDTF">2009-10-07T17:55:06Z</dcterms:created>
  <dcterms:modified xsi:type="dcterms:W3CDTF">2020-12-26T22:33:51Z</dcterms:modified>
</cp:coreProperties>
</file>