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66" r:id="rId3"/>
    <p:sldId id="267" r:id="rId4"/>
    <p:sldId id="265" r:id="rId5"/>
    <p:sldId id="264" r:id="rId6"/>
    <p:sldId id="268" r:id="rId7"/>
    <p:sldId id="269" r:id="rId8"/>
    <p:sldId id="263" r:id="rId9"/>
  </p:sldIdLst>
  <p:sldSz cx="9144000" cy="6858000" type="screen4x3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000" b="0" strike="noStrike" spc="-1">
                <a:solidFill>
                  <a:srgbClr val="000000"/>
                </a:solidFill>
                <a:latin typeface="Arial"/>
              </a:rPr>
              <a:t>Uredite slog naslova matrice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8496446-7381-41C0-A978-A50D9C12D84F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B92F1C6D-5562-4A1B-AF8B-BD4B58BF7508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jfYR2X1S5wM&amp;list=RDCMUC5Q0XxBPi41WtXheh6Pqybg&amp;index=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eQqkcR2KiJ0&amp;list=RDCMUC5Q0XxBPi41WtXheh6Pqybg&amp;index=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2-vHWQk7f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Fmi5zHg4QS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22FC9C-1C96-4E56-B96E-F0258ECE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GLASBENA UMETNOST TAKO IN DRUGAČE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B8F956-A236-4F03-AC5C-10112FF993F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2123417"/>
          </a:xfrm>
        </p:spPr>
        <p:txBody>
          <a:bodyPr/>
          <a:lstStyle/>
          <a:p>
            <a:pPr marL="0" indent="0" algn="ctr">
              <a:buNone/>
            </a:pPr>
            <a:endParaRPr lang="sl-SI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sl-SI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sl-SI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sl-SI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MED BOŽIČNO-NOVOLETNIMI PRAZNIKI POSLUŠAJTE IN POJTE PESMI O ZIMI, DEDKU MRAZU, BOŽIČKU, JELENČKU RUDIJU …</a:t>
            </a:r>
          </a:p>
          <a:p>
            <a:endParaRPr lang="sl-SI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6DD2410-46A2-4BA2-B9F7-AA908A8D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97" y="3537765"/>
            <a:ext cx="3058625" cy="30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9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E61410-B9E8-45D9-9514-E3A5C01D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RITMIČNA VAJA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15052D3-827F-498C-9094-8C4AB00CEB9A}"/>
              </a:ext>
            </a:extLst>
          </p:cNvPr>
          <p:cNvSpPr txBox="1"/>
          <p:nvPr/>
        </p:nvSpPr>
        <p:spPr>
          <a:xfrm>
            <a:off x="787791" y="1744394"/>
            <a:ext cx="725892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ZA OGREVANJE </a:t>
            </a:r>
            <a:r>
              <a:rPr lang="sl-SI" sz="2800" spc="-1" dirty="0">
                <a:solidFill>
                  <a:srgbClr val="FFFFFF"/>
                </a:solidFill>
                <a:latin typeface="Arial"/>
              </a:rPr>
              <a:t>STA NA SPODNJIH POVEZAVAH DVE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 RITMIČN</a:t>
            </a:r>
            <a:r>
              <a:rPr lang="sl-SI" sz="2800" b="0" strike="noStrike" spc="-1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 VAJ</a:t>
            </a:r>
            <a:r>
              <a:rPr lang="sl-SI" sz="2800" b="0" strike="noStrike" spc="-1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: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b="0" u="sng" strike="noStrike" spc="-1" dirty="0">
                <a:solidFill>
                  <a:srgbClr val="009999"/>
                </a:solidFill>
                <a:uFillTx/>
                <a:latin typeface="Arial"/>
                <a:hlinkClick r:id="rId2"/>
              </a:rPr>
              <a:t>ECOS RÍTMICOS NAVIDEÑOS – YOUTUBE</a:t>
            </a:r>
            <a:endParaRPr lang="sl-SI" b="0" u="sng" strike="noStrike" spc="-1" dirty="0">
              <a:solidFill>
                <a:srgbClr val="009999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l-SI" b="0" u="sng" strike="noStrike" spc="-1" dirty="0">
              <a:solidFill>
                <a:srgbClr val="009999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l-SI" b="0" u="sng" strike="noStrike" spc="-1" dirty="0">
                <a:solidFill>
                  <a:srgbClr val="009999"/>
                </a:solidFill>
                <a:uFillTx/>
                <a:latin typeface="Arial"/>
              </a:rPr>
              <a:t>https://www.youtube.com/watch?v=VsDRXODVl-s</a:t>
            </a:r>
          </a:p>
          <a:p>
            <a:pPr algn="ctr">
              <a:lnSpc>
                <a:spcPct val="100000"/>
              </a:lnSpc>
            </a:pPr>
            <a:endParaRPr lang="sl-SI" sz="2800" b="0" u="sng" strike="noStrike" spc="-1" dirty="0">
              <a:solidFill>
                <a:srgbClr val="009999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l-SI" sz="2400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V NADALJEVANJU VAS ČAKA PESMICA O JELENČKU RUDOLFU.</a:t>
            </a:r>
          </a:p>
          <a:p>
            <a:pPr algn="ctr"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1E3AD70-AF9E-45BA-8E4F-7695838A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96" y="4797083"/>
            <a:ext cx="3121104" cy="20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4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63F819-3BA5-4E00-B110-747C4C4A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002600"/>
          </a:xfrm>
        </p:spPr>
        <p:txBody>
          <a:bodyPr/>
          <a:lstStyle/>
          <a:p>
            <a:pPr algn="ctr"/>
            <a:r>
              <a:rPr lang="sl-SI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MALI JELENČEK RUDOLF</a:t>
            </a:r>
            <a:br>
              <a:rPr lang="sl-SI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l-SI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(BESEDILO PESMI)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74DA43-A28F-4DBA-813F-165709938A2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872197"/>
            <a:ext cx="8229240" cy="5712203"/>
          </a:xfrm>
        </p:spPr>
        <p:txBody>
          <a:bodyPr/>
          <a:lstStyle/>
          <a:p>
            <a:pPr marL="0" indent="0">
              <a:buNone/>
            </a:pPr>
            <a:endParaRPr lang="sl-SI" sz="1800" dirty="0">
              <a:solidFill>
                <a:srgbClr val="FF0000"/>
              </a:solidFill>
            </a:endParaRPr>
          </a:p>
          <a:p>
            <a:endParaRPr lang="sl-SI" sz="18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DB14D7A-34E1-4FE8-A423-45166E2CE9AC}"/>
              </a:ext>
            </a:extLst>
          </p:cNvPr>
          <p:cNvSpPr txBox="1"/>
          <p:nvPr/>
        </p:nvSpPr>
        <p:spPr>
          <a:xfrm>
            <a:off x="858129" y="1144091"/>
            <a:ext cx="793345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rgbClr val="FF0000"/>
                </a:solidFill>
              </a:rPr>
              <a:t>JELEN Z IMENOM RUDI NENAVADEN NOS JE IMEL,</a:t>
            </a:r>
          </a:p>
          <a:p>
            <a:pPr algn="ctr"/>
            <a:r>
              <a:rPr lang="sl-SI" sz="2000" dirty="0">
                <a:solidFill>
                  <a:srgbClr val="FF0000"/>
                </a:solidFill>
              </a:rPr>
              <a:t>V MRAKU ŠE PRAV POSEBEJ MU JE PRAV LEPO ŽAREL.</a:t>
            </a:r>
          </a:p>
          <a:p>
            <a:pPr algn="ctr"/>
            <a:endParaRPr lang="sl-SI" sz="2000" dirty="0">
              <a:solidFill>
                <a:srgbClr val="FF0000"/>
              </a:solidFill>
            </a:endParaRPr>
          </a:p>
          <a:p>
            <a:pPr algn="ctr"/>
            <a:r>
              <a:rPr lang="sl-SI" sz="2000" dirty="0">
                <a:solidFill>
                  <a:srgbClr val="FF0000"/>
                </a:solidFill>
              </a:rPr>
              <a:t>GROZNO POSMEHOVALI DRUGI SO JELENI SE</a:t>
            </a:r>
          </a:p>
          <a:p>
            <a:pPr algn="ctr"/>
            <a:r>
              <a:rPr lang="sl-SI" sz="2000" dirty="0">
                <a:solidFill>
                  <a:srgbClr val="FF0000"/>
                </a:solidFill>
              </a:rPr>
              <a:t>NISO SE Z NJIM IGRALI TUDI TEKMOVALI NE.</a:t>
            </a:r>
          </a:p>
          <a:p>
            <a:pPr algn="ctr"/>
            <a:endParaRPr lang="sl-SI" sz="2000" dirty="0">
              <a:solidFill>
                <a:srgbClr val="FF0000"/>
              </a:solidFill>
            </a:endParaRPr>
          </a:p>
          <a:p>
            <a:pPr algn="ctr"/>
            <a:r>
              <a:rPr lang="sl-SI" sz="2000" dirty="0">
                <a:solidFill>
                  <a:srgbClr val="FF0000"/>
                </a:solidFill>
              </a:rPr>
              <a:t>A BOŽIČEK NEK VEČER GA OGOVORI:</a:t>
            </a:r>
          </a:p>
          <a:p>
            <a:pPr algn="ctr"/>
            <a:r>
              <a:rPr lang="sl-SI" sz="2000" dirty="0">
                <a:solidFill>
                  <a:srgbClr val="FF0000"/>
                </a:solidFill>
              </a:rPr>
              <a:t>„RUDI, S SVOJIM NOSOM, DAJ,VODI MI SANI!“</a:t>
            </a:r>
          </a:p>
          <a:p>
            <a:pPr algn="ctr"/>
            <a:endParaRPr lang="sl-SI" sz="2000" dirty="0">
              <a:solidFill>
                <a:srgbClr val="FF0000"/>
              </a:solidFill>
            </a:endParaRPr>
          </a:p>
          <a:p>
            <a:pPr algn="ctr"/>
            <a:r>
              <a:rPr lang="sl-SI" sz="2000" dirty="0">
                <a:solidFill>
                  <a:srgbClr val="FF0000"/>
                </a:solidFill>
              </a:rPr>
              <a:t>VSI SO GA IMELI RADI, VSI SO MU VZKLIKALI:</a:t>
            </a:r>
          </a:p>
          <a:p>
            <a:pPr algn="ctr"/>
            <a:r>
              <a:rPr lang="sl-SI" sz="2000" dirty="0">
                <a:solidFill>
                  <a:srgbClr val="FF0000"/>
                </a:solidFill>
              </a:rPr>
              <a:t>„RUDI Z RDEČIM NOSOMTI NAJBOLJŠI JELEN SI!“</a:t>
            </a:r>
          </a:p>
        </p:txBody>
      </p:sp>
      <p:pic>
        <p:nvPicPr>
          <p:cNvPr id="6" name="Jelenček Rudi">
            <a:hlinkClick r:id="" action="ppaction://media"/>
            <a:extLst>
              <a:ext uri="{FF2B5EF4-FFF2-40B4-BE49-F238E27FC236}">
                <a16:creationId xmlns:a16="http://schemas.microsoft.com/office/drawing/2014/main" id="{DA2171CD-7BA9-4277-BD37-284054C0C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915950"/>
            <a:ext cx="609600" cy="6096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DFC291-1A73-45C5-A6D6-ED6706CCE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730" y="4915950"/>
            <a:ext cx="1916270" cy="19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45094F-58B8-43CB-B8D0-5115C0AC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JELENČEK RUDOLF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725FFD-6993-4476-BE84-FDE04E20477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1824480"/>
          </a:xfrm>
        </p:spPr>
        <p:txBody>
          <a:bodyPr/>
          <a:lstStyle/>
          <a:p>
            <a:pPr algn="ctr"/>
            <a:r>
              <a:rPr lang="sl-SI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 NADALJEVANJU VAS PESMICA O JELENČKU RUDOLFU ČAKA NA SPODNJI POVEZAVI NA ŠE MALO DRUGAČEN NAČIN:</a:t>
            </a:r>
          </a:p>
          <a:p>
            <a:pPr algn="ctr"/>
            <a:endParaRPr lang="sl-SI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" sz="2000" dirty="0">
                <a:hlinkClick r:id="rId2"/>
              </a:rPr>
              <a:t>(21) 🎄 IDEAS PARA ACTUACIONES DE NAVIDAD – YouTube</a:t>
            </a:r>
            <a:endParaRPr lang="sl-SI" sz="2000" dirty="0"/>
          </a:p>
          <a:p>
            <a:pPr algn="ctr"/>
            <a:endParaRPr lang="sl-SI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A1E54E-C388-4477-8B69-C666CBE77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050" y="3429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4C8C6-3DF0-4C51-B47B-6C66B504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PRIHAJA BOŽIČEK IN DRUGE BOŽIČNE PESMICE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A60ACDD-0E82-4BE1-95A7-7BE735050EC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9240" cy="3350547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 SPODNJIH POVEZAVAH NAJDETE RAZLIČNE BOŽIČNE, ZIMSKE IN PRAZNIČNE PESMI. 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MORDA SE KATERO IZMED NJIH NAUČITE TUDI ZAPETI.</a:t>
            </a:r>
          </a:p>
          <a:p>
            <a:pPr algn="ctr"/>
            <a:endParaRPr lang="sl-SI" sz="2400" dirty="0">
              <a:solidFill>
                <a:schemeClr val="accent2">
                  <a:lumMod val="40000"/>
                  <a:lumOff val="6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sl-SI" sz="2400" dirty="0">
                <a:solidFill>
                  <a:srgbClr val="00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https://www.youtube.com/watch?v=V2-vHWQk7fs</a:t>
            </a:r>
            <a:endParaRPr lang="sl-SI" sz="2400" dirty="0">
              <a:solidFill>
                <a:srgbClr val="009999"/>
              </a:solidFill>
            </a:endParaRPr>
          </a:p>
          <a:p>
            <a:pPr algn="ctr"/>
            <a:endParaRPr lang="sl-SI" sz="2400" dirty="0"/>
          </a:p>
          <a:p>
            <a:pPr algn="ctr"/>
            <a:r>
              <a:rPr lang="sl-SI" sz="2400" dirty="0">
                <a:hlinkClick r:id="rId2"/>
              </a:rPr>
              <a:t>https://www.youtube.com/watch?v=V2-vHWQk7fs</a:t>
            </a:r>
            <a:endParaRPr lang="sl-SI" sz="2400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5C475D4-76EF-486A-A0A2-DD2BDA7A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93" y="5114393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84619-FA1D-433D-9A6B-BD866B39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745"/>
            <a:ext cx="8229240" cy="801858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ŠE … GLASBENA PRAVLJICA: </a:t>
            </a:r>
            <a:br>
              <a:rPr lang="sl-SI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l-SI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PETER IN VOLK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07944C-C6CE-4D24-9276-63381EC72D3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94228"/>
            <a:ext cx="8229240" cy="2827606"/>
          </a:xfrm>
        </p:spPr>
        <p:txBody>
          <a:bodyPr/>
          <a:lstStyle/>
          <a:p>
            <a:pPr marL="0" indent="0" algn="just">
              <a:buNone/>
            </a:pPr>
            <a:r>
              <a:rPr lang="sl-SI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PETER JE NEUGNAN DEČEK, KI GA NIKOLI NI STRAH. RAD SE IZMUZNE DEDKU NA TRAVNIK PRED HIŠO V BLIŽINI GOZDA. NA POTEPIH GA SPREMLJAJO PRIJATELJICE RAČKA, PTIČICA IN MAČKA. NEKEGA DNE, KO SE VSI ŠTIRJE ZABAVAJO NA TRAVNIKU Z VELIKO MLAKO NA SREDI, SE IZ GOZDA PRIKLATI VELIK SIV VOLK, A PETER, KI SE NIKOGAR NE BOJI, GA S POMOČJO PTIČICE UŽENE V KOZJI ROG. </a:t>
            </a:r>
          </a:p>
          <a:p>
            <a:pPr algn="ctr"/>
            <a:r>
              <a:rPr lang="sl-SI" sz="2400" dirty="0">
                <a:hlinkClick r:id="rId2"/>
              </a:rPr>
              <a:t>https://www.youtube.com/watch?v=Fmi5zHg4QSM</a:t>
            </a:r>
            <a:endParaRPr lang="sl-SI" sz="2400" dirty="0"/>
          </a:p>
          <a:p>
            <a:pPr marL="0" indent="0">
              <a:buNone/>
            </a:pPr>
            <a:r>
              <a:rPr lang="sl-SI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VEČ O VSEBINI PRAVLJICE LAHKO PREBERETE V KNJIGI:</a:t>
            </a:r>
          </a:p>
          <a:p>
            <a:pPr marL="0" indent="0">
              <a:buNone/>
            </a:pPr>
            <a:endParaRPr lang="sl-SI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87FD35-4446-4EE3-890E-03D2BE99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71" y="4234375"/>
            <a:ext cx="2125027" cy="21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4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116000" y="0"/>
            <a:ext cx="6697440" cy="5076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l-SI" sz="2800" b="1" i="1" u="sng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ZAKLJUČEK</a:t>
            </a:r>
          </a:p>
          <a:p>
            <a:pPr algn="ctr">
              <a:lnSpc>
                <a:spcPct val="100000"/>
              </a:lnSpc>
            </a:pPr>
            <a:endParaRPr lang="sl-SI" sz="2800" b="1" i="1" u="sng" strike="noStrike" spc="-1" dirty="0">
              <a:solidFill>
                <a:schemeClr val="accent2">
                  <a:lumMod val="40000"/>
                  <a:lumOff val="6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SREČA SE PRIKRADE SKOZI VRATA,</a:t>
            </a: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KO S</a:t>
            </a:r>
            <a:r>
              <a:rPr lang="sl-SI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MO</a:t>
            </a:r>
            <a:r>
              <a:rPr lang="en-US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 POZABIL</a:t>
            </a:r>
            <a:r>
              <a:rPr lang="sl-SI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I</a:t>
            </a:r>
            <a:r>
              <a:rPr lang="sl-SI" sz="2400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,</a:t>
            </a:r>
            <a:r>
              <a:rPr lang="en-US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 DA S</a:t>
            </a:r>
            <a:r>
              <a:rPr lang="sl-SI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MO</a:t>
            </a:r>
            <a:r>
              <a:rPr lang="en-US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 JIH PUSTIL</a:t>
            </a:r>
            <a:r>
              <a:rPr lang="sl-SI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I</a:t>
            </a:r>
            <a:r>
              <a:rPr lang="en-US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 ODPRTA.</a:t>
            </a:r>
            <a:endParaRPr lang="sl-SI" sz="2400" b="0" strike="noStrike" spc="-1" dirty="0">
              <a:solidFill>
                <a:schemeClr val="accent2">
                  <a:lumMod val="40000"/>
                  <a:lumOff val="6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solidFill>
                <a:schemeClr val="accent2">
                  <a:lumMod val="40000"/>
                  <a:lumOff val="6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V NOVEM LETU </a:t>
            </a:r>
            <a:r>
              <a:rPr lang="sl-SI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VAM </a:t>
            </a:r>
            <a:r>
              <a:rPr lang="en-US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ŽELIM ČIM VEČ ODPRTIH VRAT! SREČNO</a:t>
            </a:r>
            <a:r>
              <a:rPr lang="sl-SI" sz="2400" b="0" strike="noStrike" spc="-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</a:rPr>
              <a:t>2021!</a:t>
            </a:r>
            <a:endParaRPr lang="en-US" sz="2400" b="0" strike="noStrike" spc="-1" dirty="0">
              <a:solidFill>
                <a:schemeClr val="accent2">
                  <a:lumMod val="40000"/>
                  <a:lumOff val="6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72BFC5"/>
                </a:solidFill>
                <a:latin typeface="Arial"/>
              </a:rPr>
              <a:t>VESELO PREPEVAJTE OB BOŽIČNEM DREVESU. </a:t>
            </a:r>
            <a:endParaRPr lang="sl-SI" sz="2400" b="0" strike="noStrike" spc="-1" dirty="0">
              <a:solidFill>
                <a:srgbClr val="72BFC5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l-SI" sz="2400" spc="-1" dirty="0">
                <a:solidFill>
                  <a:srgbClr val="72BFC5"/>
                </a:solidFill>
                <a:latin typeface="Arial"/>
              </a:rPr>
              <a:t>                                               </a:t>
            </a:r>
            <a:r>
              <a:rPr lang="sl-SI" sz="2400" b="0" strike="noStrike" spc="-1" dirty="0">
                <a:solidFill>
                  <a:srgbClr val="72BFC5"/>
                </a:solidFill>
                <a:latin typeface="Arial"/>
              </a:rPr>
              <a:t>IRENA HUDI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BC565D8-1599-47BE-9259-AB0DC4CA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539" y="4950069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381</Words>
  <Application>Microsoft Office PowerPoint</Application>
  <PresentationFormat>Diaprojekcija na zaslonu (4:3)</PresentationFormat>
  <Paragraphs>48</Paragraphs>
  <Slides>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Symbol</vt:lpstr>
      <vt:lpstr>Times New Roman</vt:lpstr>
      <vt:lpstr>Wingdings</vt:lpstr>
      <vt:lpstr>Office Theme</vt:lpstr>
      <vt:lpstr>Office Theme</vt:lpstr>
      <vt:lpstr>GLASBENA UMETNOST TAKO IN DRUGAČE</vt:lpstr>
      <vt:lpstr>RITMIČNA VAJA</vt:lpstr>
      <vt:lpstr>MALI JELENČEK RUDOLF (BESEDILO PESMI)</vt:lpstr>
      <vt:lpstr>JELENČEK RUDOLF</vt:lpstr>
      <vt:lpstr>PRIHAJA BOŽIČEK IN DRUGE BOŽIČNE PESMICE </vt:lpstr>
      <vt:lpstr>IN ŠE … GLASBENA PRAVLJICA:  PETER IN VOLK</vt:lpstr>
      <vt:lpstr>PowerPointova predstavitev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subject/>
  <dc:creator>Mariajose</dc:creator>
  <dc:description/>
  <cp:lastModifiedBy>ANDREJ HROMIN</cp:lastModifiedBy>
  <cp:revision>94</cp:revision>
  <dcterms:created xsi:type="dcterms:W3CDTF">2008-10-16T00:44:23Z</dcterms:created>
  <dcterms:modified xsi:type="dcterms:W3CDTF">2020-12-26T21:39:36Z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Siracusa</vt:lpwstr>
  </property>
  <property fmtid="{D5CDD505-2E9C-101B-9397-08002B2CF9AE}" pid="4" name="ContentTypeId">
    <vt:lpwstr>0x010100D70606893E182E4AB0722F6CE2227EA1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5</vt:i4>
  </property>
  <property fmtid="{D5CDD505-2E9C-101B-9397-08002B2CF9AE}" pid="9" name="Notes">
    <vt:i4>0</vt:i4>
  </property>
  <property fmtid="{D5CDD505-2E9C-101B-9397-08002B2CF9AE}" pid="10" name="PresentationFormat">
    <vt:lpwstr>Diaprojekcija na zaslonu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8</vt:i4>
  </property>
</Properties>
</file>