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81" r:id="rId2"/>
    <p:sldId id="278" r:id="rId3"/>
    <p:sldId id="275" r:id="rId4"/>
    <p:sldId id="276" r:id="rId5"/>
    <p:sldId id="280" r:id="rId6"/>
    <p:sldId id="269" r:id="rId7"/>
    <p:sldId id="260" r:id="rId8"/>
    <p:sldId id="265" r:id="rId9"/>
    <p:sldId id="259" r:id="rId10"/>
    <p:sldId id="264" r:id="rId11"/>
    <p:sldId id="267" r:id="rId12"/>
    <p:sldId id="268" r:id="rId13"/>
    <p:sldId id="266" r:id="rId14"/>
    <p:sldId id="270" r:id="rId15"/>
    <p:sldId id="272" r:id="rId16"/>
    <p:sldId id="271" r:id="rId17"/>
    <p:sldId id="273" r:id="rId18"/>
    <p:sldId id="279" r:id="rId19"/>
  </p:sldIdLst>
  <p:sldSz cx="6858000" cy="9144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a Hudi" initials="IH" lastIdx="1" clrIdx="0">
    <p:extLst>
      <p:ext uri="{19B8F6BF-5375-455C-9EA6-DF929625EA0E}">
        <p15:presenceInfo xmlns:p15="http://schemas.microsoft.com/office/powerpoint/2012/main" userId="3411a3c77ff096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43C83"/>
    <a:srgbClr val="CC9900"/>
    <a:srgbClr val="F47710"/>
    <a:srgbClr val="DC3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2424" y="8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FFEA60-FBA4-412B-829F-FB1480364816}" type="datetimeFigureOut">
              <a:rPr lang="sl-SI" smtClean="0"/>
              <a:pPr/>
              <a:t>26. 12. 2020</a:t>
            </a:fld>
            <a:endParaRPr lang="sl-SI"/>
          </a:p>
        </p:txBody>
      </p:sp>
      <p:sp>
        <p:nvSpPr>
          <p:cNvPr id="4" name="Ograda stranske slike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65617-4ABB-40B1-9DE7-244046FF0DF7}"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6</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7</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8</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9</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10</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11</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12</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13</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91065617-4ABB-40B1-9DE7-244046FF0DF7}" type="slidenum">
              <a:rPr lang="sl-SI" smtClean="0"/>
              <a:pPr/>
              <a:t>14</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4C6D92-6106-45B2-8ABE-4E188FDC1CEB}"/>
              </a:ext>
            </a:extLst>
          </p:cNvPr>
          <p:cNvSpPr>
            <a:spLocks noGrp="1"/>
          </p:cNvSpPr>
          <p:nvPr>
            <p:ph type="ctrTitle"/>
          </p:nvPr>
        </p:nvSpPr>
        <p:spPr>
          <a:xfrm>
            <a:off x="857250" y="1496484"/>
            <a:ext cx="5143500" cy="3183467"/>
          </a:xfrm>
        </p:spPr>
        <p:txBody>
          <a:bodyPr anchor="b"/>
          <a:lstStyle>
            <a:lvl1pPr algn="ctr">
              <a:defRPr sz="3375"/>
            </a:lvl1pPr>
          </a:lstStyle>
          <a:p>
            <a:r>
              <a:rPr lang="sl-SI"/>
              <a:t>Kliknite, če želite urediti slog naslova matrice</a:t>
            </a:r>
          </a:p>
        </p:txBody>
      </p:sp>
      <p:sp>
        <p:nvSpPr>
          <p:cNvPr id="3" name="Podnaslov 2">
            <a:extLst>
              <a:ext uri="{FF2B5EF4-FFF2-40B4-BE49-F238E27FC236}">
                <a16:creationId xmlns:a16="http://schemas.microsoft.com/office/drawing/2014/main" id="{EB329461-11C1-4F02-93B4-6C2272452293}"/>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01F92DF8-2492-47A2-9B92-FD1B2A24FE0A}"/>
              </a:ext>
            </a:extLst>
          </p:cNvPr>
          <p:cNvSpPr>
            <a:spLocks noGrp="1"/>
          </p:cNvSpPr>
          <p:nvPr>
            <p:ph type="dt" sz="half" idx="10"/>
          </p:nvPr>
        </p:nvSpPr>
        <p:spPr/>
        <p:txBody>
          <a:bodyPr/>
          <a:lstStyle/>
          <a:p>
            <a:fld id="{A295BDA3-1122-4436-8AA3-4E74D6D57B3D}" type="datetime1">
              <a:rPr lang="sl-SI" smtClean="0"/>
              <a:pPr/>
              <a:t>26. 12. 2020</a:t>
            </a:fld>
            <a:endParaRPr lang="sl-SI"/>
          </a:p>
        </p:txBody>
      </p:sp>
      <p:sp>
        <p:nvSpPr>
          <p:cNvPr id="5" name="Označba mesta noge 4">
            <a:extLst>
              <a:ext uri="{FF2B5EF4-FFF2-40B4-BE49-F238E27FC236}">
                <a16:creationId xmlns:a16="http://schemas.microsoft.com/office/drawing/2014/main" id="{B6EE06CB-01F4-433E-9DD0-30A1C04519FE}"/>
              </a:ext>
            </a:extLst>
          </p:cNvPr>
          <p:cNvSpPr>
            <a:spLocks noGrp="1"/>
          </p:cNvSpPr>
          <p:nvPr>
            <p:ph type="ftr" sz="quarter" idx="11"/>
          </p:nvPr>
        </p:nvSpPr>
        <p:spPr/>
        <p:txBody>
          <a:bodyPr/>
          <a:lstStyle/>
          <a:p>
            <a:r>
              <a:rPr lang="sl-SI"/>
              <a:t>Klavdija Štrancar 2011</a:t>
            </a:r>
          </a:p>
        </p:txBody>
      </p:sp>
      <p:sp>
        <p:nvSpPr>
          <p:cNvPr id="6" name="Označba mesta številke diapozitiva 5">
            <a:extLst>
              <a:ext uri="{FF2B5EF4-FFF2-40B4-BE49-F238E27FC236}">
                <a16:creationId xmlns:a16="http://schemas.microsoft.com/office/drawing/2014/main" id="{2190E6AA-81BF-42CC-9B57-8513754EB584}"/>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228872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889B4B-78AA-453C-B24D-5D33094360EF}"/>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C95934D3-3097-4E34-B069-65999F511C08}"/>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45E0AA0-2361-4703-9764-7AE3122539BF}"/>
              </a:ext>
            </a:extLst>
          </p:cNvPr>
          <p:cNvSpPr>
            <a:spLocks noGrp="1"/>
          </p:cNvSpPr>
          <p:nvPr>
            <p:ph type="dt" sz="half" idx="10"/>
          </p:nvPr>
        </p:nvSpPr>
        <p:spPr/>
        <p:txBody>
          <a:bodyPr/>
          <a:lstStyle/>
          <a:p>
            <a:fld id="{5BB3BAE9-7FBC-4913-B629-A1D2BB0FBC47}" type="datetime1">
              <a:rPr lang="sl-SI" smtClean="0"/>
              <a:pPr/>
              <a:t>26. 12. 2020</a:t>
            </a:fld>
            <a:endParaRPr lang="sl-SI"/>
          </a:p>
        </p:txBody>
      </p:sp>
      <p:sp>
        <p:nvSpPr>
          <p:cNvPr id="5" name="Označba mesta noge 4">
            <a:extLst>
              <a:ext uri="{FF2B5EF4-FFF2-40B4-BE49-F238E27FC236}">
                <a16:creationId xmlns:a16="http://schemas.microsoft.com/office/drawing/2014/main" id="{4B7615AB-CA55-4F7B-9C7F-1E5DEF6987F5}"/>
              </a:ext>
            </a:extLst>
          </p:cNvPr>
          <p:cNvSpPr>
            <a:spLocks noGrp="1"/>
          </p:cNvSpPr>
          <p:nvPr>
            <p:ph type="ftr" sz="quarter" idx="11"/>
          </p:nvPr>
        </p:nvSpPr>
        <p:spPr/>
        <p:txBody>
          <a:bodyPr/>
          <a:lstStyle/>
          <a:p>
            <a:r>
              <a:rPr lang="sl-SI"/>
              <a:t>Klavdija Štrancar 2011</a:t>
            </a:r>
          </a:p>
        </p:txBody>
      </p:sp>
      <p:sp>
        <p:nvSpPr>
          <p:cNvPr id="6" name="Označba mesta številke diapozitiva 5">
            <a:extLst>
              <a:ext uri="{FF2B5EF4-FFF2-40B4-BE49-F238E27FC236}">
                <a16:creationId xmlns:a16="http://schemas.microsoft.com/office/drawing/2014/main" id="{8BA7C9BF-D98F-4089-8B76-B1B4BD61485B}"/>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399710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2FA5D1A5-2A21-4D6A-B1EB-2B3CEEDFBD40}"/>
              </a:ext>
            </a:extLst>
          </p:cNvPr>
          <p:cNvSpPr>
            <a:spLocks noGrp="1"/>
          </p:cNvSpPr>
          <p:nvPr>
            <p:ph type="title" orient="vert"/>
          </p:nvPr>
        </p:nvSpPr>
        <p:spPr>
          <a:xfrm>
            <a:off x="4907756" y="486834"/>
            <a:ext cx="1478756" cy="7749117"/>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F4466B4B-7BBA-40B5-B6B8-9EE79EA1D6CC}"/>
              </a:ext>
            </a:extLst>
          </p:cNvPr>
          <p:cNvSpPr>
            <a:spLocks noGrp="1"/>
          </p:cNvSpPr>
          <p:nvPr>
            <p:ph type="body" orient="vert" idx="1"/>
          </p:nvPr>
        </p:nvSpPr>
        <p:spPr>
          <a:xfrm>
            <a:off x="471487" y="486834"/>
            <a:ext cx="4350544" cy="7749117"/>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0CED320-5C38-4921-828E-D91B662930AF}"/>
              </a:ext>
            </a:extLst>
          </p:cNvPr>
          <p:cNvSpPr>
            <a:spLocks noGrp="1"/>
          </p:cNvSpPr>
          <p:nvPr>
            <p:ph type="dt" sz="half" idx="10"/>
          </p:nvPr>
        </p:nvSpPr>
        <p:spPr/>
        <p:txBody>
          <a:bodyPr/>
          <a:lstStyle/>
          <a:p>
            <a:fld id="{A0E4C10F-7823-46D1-B2EB-A08C5F80690B}" type="datetime1">
              <a:rPr lang="sl-SI" smtClean="0"/>
              <a:pPr/>
              <a:t>26. 12. 2020</a:t>
            </a:fld>
            <a:endParaRPr lang="sl-SI"/>
          </a:p>
        </p:txBody>
      </p:sp>
      <p:sp>
        <p:nvSpPr>
          <p:cNvPr id="5" name="Označba mesta noge 4">
            <a:extLst>
              <a:ext uri="{FF2B5EF4-FFF2-40B4-BE49-F238E27FC236}">
                <a16:creationId xmlns:a16="http://schemas.microsoft.com/office/drawing/2014/main" id="{15A89D38-7DE9-462E-A76A-9B718AC9449C}"/>
              </a:ext>
            </a:extLst>
          </p:cNvPr>
          <p:cNvSpPr>
            <a:spLocks noGrp="1"/>
          </p:cNvSpPr>
          <p:nvPr>
            <p:ph type="ftr" sz="quarter" idx="11"/>
          </p:nvPr>
        </p:nvSpPr>
        <p:spPr/>
        <p:txBody>
          <a:bodyPr/>
          <a:lstStyle/>
          <a:p>
            <a:r>
              <a:rPr lang="sl-SI"/>
              <a:t>Klavdija Štrancar 2011</a:t>
            </a:r>
          </a:p>
        </p:txBody>
      </p:sp>
      <p:sp>
        <p:nvSpPr>
          <p:cNvPr id="6" name="Označba mesta številke diapozitiva 5">
            <a:extLst>
              <a:ext uri="{FF2B5EF4-FFF2-40B4-BE49-F238E27FC236}">
                <a16:creationId xmlns:a16="http://schemas.microsoft.com/office/drawing/2014/main" id="{03FBF6D6-F942-42F8-8B46-4325F38762D2}"/>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40630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A89308-E1FA-4BCA-9AFC-2498C28F344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A54BEBD-C541-4934-B0AF-30DEEF2E9E18}"/>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C7EC6E5-74E7-4D12-9B1F-A0E5F0B622A9}"/>
              </a:ext>
            </a:extLst>
          </p:cNvPr>
          <p:cNvSpPr>
            <a:spLocks noGrp="1"/>
          </p:cNvSpPr>
          <p:nvPr>
            <p:ph type="dt" sz="half" idx="10"/>
          </p:nvPr>
        </p:nvSpPr>
        <p:spPr/>
        <p:txBody>
          <a:bodyPr/>
          <a:lstStyle/>
          <a:p>
            <a:fld id="{4D3AC77A-B79D-48FC-9DB5-4C153B897E02}" type="datetime1">
              <a:rPr lang="sl-SI" smtClean="0"/>
              <a:pPr/>
              <a:t>26. 12. 2020</a:t>
            </a:fld>
            <a:endParaRPr lang="sl-SI"/>
          </a:p>
        </p:txBody>
      </p:sp>
      <p:sp>
        <p:nvSpPr>
          <p:cNvPr id="5" name="Označba mesta noge 4">
            <a:extLst>
              <a:ext uri="{FF2B5EF4-FFF2-40B4-BE49-F238E27FC236}">
                <a16:creationId xmlns:a16="http://schemas.microsoft.com/office/drawing/2014/main" id="{E9EB0855-0326-4C0F-A9D0-DF469A6BFF6C}"/>
              </a:ext>
            </a:extLst>
          </p:cNvPr>
          <p:cNvSpPr>
            <a:spLocks noGrp="1"/>
          </p:cNvSpPr>
          <p:nvPr>
            <p:ph type="ftr" sz="quarter" idx="11"/>
          </p:nvPr>
        </p:nvSpPr>
        <p:spPr/>
        <p:txBody>
          <a:bodyPr/>
          <a:lstStyle/>
          <a:p>
            <a:r>
              <a:rPr lang="sl-SI"/>
              <a:t>Klavdija Štrancar 2011</a:t>
            </a:r>
          </a:p>
        </p:txBody>
      </p:sp>
      <p:sp>
        <p:nvSpPr>
          <p:cNvPr id="6" name="Označba mesta številke diapozitiva 5">
            <a:extLst>
              <a:ext uri="{FF2B5EF4-FFF2-40B4-BE49-F238E27FC236}">
                <a16:creationId xmlns:a16="http://schemas.microsoft.com/office/drawing/2014/main" id="{E45393FE-EDE7-4F4A-AFCC-D9CD18E3083A}"/>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280669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379961-0470-4DB5-9BF9-380EFA92ED9F}"/>
              </a:ext>
            </a:extLst>
          </p:cNvPr>
          <p:cNvSpPr>
            <a:spLocks noGrp="1"/>
          </p:cNvSpPr>
          <p:nvPr>
            <p:ph type="title"/>
          </p:nvPr>
        </p:nvSpPr>
        <p:spPr>
          <a:xfrm>
            <a:off x="467916" y="2279652"/>
            <a:ext cx="5915025" cy="3803649"/>
          </a:xfrm>
        </p:spPr>
        <p:txBody>
          <a:bodyPr anchor="b"/>
          <a:lstStyle>
            <a:lvl1pPr>
              <a:defRPr sz="3375"/>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9324B2EB-78A8-4EDA-8106-54D8F8795C0C}"/>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1DC49482-1851-4B83-BC41-A7B4AFBBC258}"/>
              </a:ext>
            </a:extLst>
          </p:cNvPr>
          <p:cNvSpPr>
            <a:spLocks noGrp="1"/>
          </p:cNvSpPr>
          <p:nvPr>
            <p:ph type="dt" sz="half" idx="10"/>
          </p:nvPr>
        </p:nvSpPr>
        <p:spPr/>
        <p:txBody>
          <a:bodyPr/>
          <a:lstStyle/>
          <a:p>
            <a:fld id="{67506A34-3408-435B-A476-CE7ADDD89DEF}" type="datetime1">
              <a:rPr lang="sl-SI" smtClean="0"/>
              <a:pPr/>
              <a:t>26. 12. 2020</a:t>
            </a:fld>
            <a:endParaRPr lang="sl-SI"/>
          </a:p>
        </p:txBody>
      </p:sp>
      <p:sp>
        <p:nvSpPr>
          <p:cNvPr id="5" name="Označba mesta noge 4">
            <a:extLst>
              <a:ext uri="{FF2B5EF4-FFF2-40B4-BE49-F238E27FC236}">
                <a16:creationId xmlns:a16="http://schemas.microsoft.com/office/drawing/2014/main" id="{2ECF7518-F751-4988-9940-E0B053C13C90}"/>
              </a:ext>
            </a:extLst>
          </p:cNvPr>
          <p:cNvSpPr>
            <a:spLocks noGrp="1"/>
          </p:cNvSpPr>
          <p:nvPr>
            <p:ph type="ftr" sz="quarter" idx="11"/>
          </p:nvPr>
        </p:nvSpPr>
        <p:spPr/>
        <p:txBody>
          <a:bodyPr/>
          <a:lstStyle/>
          <a:p>
            <a:r>
              <a:rPr lang="sl-SI"/>
              <a:t>Klavdija Štrancar 2011</a:t>
            </a:r>
          </a:p>
        </p:txBody>
      </p:sp>
      <p:sp>
        <p:nvSpPr>
          <p:cNvPr id="6" name="Označba mesta številke diapozitiva 5">
            <a:extLst>
              <a:ext uri="{FF2B5EF4-FFF2-40B4-BE49-F238E27FC236}">
                <a16:creationId xmlns:a16="http://schemas.microsoft.com/office/drawing/2014/main" id="{5EF6FA69-E36B-4CD3-A724-D5BDFCA27E68}"/>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417565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CD9187-8A18-4E02-960A-24C6C0B43790}"/>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E1B39EC1-FADE-4CBE-924E-814E17A99FEB}"/>
              </a:ext>
            </a:extLst>
          </p:cNvPr>
          <p:cNvSpPr>
            <a:spLocks noGrp="1"/>
          </p:cNvSpPr>
          <p:nvPr>
            <p:ph sz="half" idx="1"/>
          </p:nvPr>
        </p:nvSpPr>
        <p:spPr>
          <a:xfrm>
            <a:off x="471488" y="2434167"/>
            <a:ext cx="2914650" cy="5801784"/>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FECA7B7-3FE3-4CD5-90DC-14236912E250}"/>
              </a:ext>
            </a:extLst>
          </p:cNvPr>
          <p:cNvSpPr>
            <a:spLocks noGrp="1"/>
          </p:cNvSpPr>
          <p:nvPr>
            <p:ph sz="half" idx="2"/>
          </p:nvPr>
        </p:nvSpPr>
        <p:spPr>
          <a:xfrm>
            <a:off x="3471863" y="2434167"/>
            <a:ext cx="2914650" cy="5801784"/>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74F2F107-77BD-4D9B-9FF0-882988263B1A}"/>
              </a:ext>
            </a:extLst>
          </p:cNvPr>
          <p:cNvSpPr>
            <a:spLocks noGrp="1"/>
          </p:cNvSpPr>
          <p:nvPr>
            <p:ph type="dt" sz="half" idx="10"/>
          </p:nvPr>
        </p:nvSpPr>
        <p:spPr/>
        <p:txBody>
          <a:bodyPr/>
          <a:lstStyle/>
          <a:p>
            <a:fld id="{53EA87D4-A078-4246-BAD9-D87CDB07905A}" type="datetime1">
              <a:rPr lang="sl-SI" smtClean="0"/>
              <a:pPr/>
              <a:t>26. 12. 2020</a:t>
            </a:fld>
            <a:endParaRPr lang="sl-SI"/>
          </a:p>
        </p:txBody>
      </p:sp>
      <p:sp>
        <p:nvSpPr>
          <p:cNvPr id="6" name="Označba mesta noge 5">
            <a:extLst>
              <a:ext uri="{FF2B5EF4-FFF2-40B4-BE49-F238E27FC236}">
                <a16:creationId xmlns:a16="http://schemas.microsoft.com/office/drawing/2014/main" id="{65FF664F-4004-40F1-AEA0-EE1085854D8E}"/>
              </a:ext>
            </a:extLst>
          </p:cNvPr>
          <p:cNvSpPr>
            <a:spLocks noGrp="1"/>
          </p:cNvSpPr>
          <p:nvPr>
            <p:ph type="ftr" sz="quarter" idx="11"/>
          </p:nvPr>
        </p:nvSpPr>
        <p:spPr/>
        <p:txBody>
          <a:bodyPr/>
          <a:lstStyle/>
          <a:p>
            <a:r>
              <a:rPr lang="sl-SI"/>
              <a:t>Klavdija Štrancar 2011</a:t>
            </a:r>
          </a:p>
        </p:txBody>
      </p:sp>
      <p:sp>
        <p:nvSpPr>
          <p:cNvPr id="7" name="Označba mesta številke diapozitiva 6">
            <a:extLst>
              <a:ext uri="{FF2B5EF4-FFF2-40B4-BE49-F238E27FC236}">
                <a16:creationId xmlns:a16="http://schemas.microsoft.com/office/drawing/2014/main" id="{AB1A0711-7B16-4C0D-B568-550FEB4AB2EC}"/>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1885182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025CE5-0A4F-4151-95FE-96A44374D721}"/>
              </a:ext>
            </a:extLst>
          </p:cNvPr>
          <p:cNvSpPr>
            <a:spLocks noGrp="1"/>
          </p:cNvSpPr>
          <p:nvPr>
            <p:ph type="title"/>
          </p:nvPr>
        </p:nvSpPr>
        <p:spPr>
          <a:xfrm>
            <a:off x="472381" y="486834"/>
            <a:ext cx="5915025" cy="1767417"/>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6C236C9-381A-4D1A-BBBC-ED031194D955}"/>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6D5565A8-B86A-4576-8D82-C50E125DC476}"/>
              </a:ext>
            </a:extLst>
          </p:cNvPr>
          <p:cNvSpPr>
            <a:spLocks noGrp="1"/>
          </p:cNvSpPr>
          <p:nvPr>
            <p:ph sz="half" idx="2"/>
          </p:nvPr>
        </p:nvSpPr>
        <p:spPr>
          <a:xfrm>
            <a:off x="472381" y="3340100"/>
            <a:ext cx="2901255" cy="4912784"/>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E2B13B6-823A-4A6D-B92D-0C60AC85D204}"/>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A650DA85-B0B5-4FC6-BD20-BBBA5C52EE07}"/>
              </a:ext>
            </a:extLst>
          </p:cNvPr>
          <p:cNvSpPr>
            <a:spLocks noGrp="1"/>
          </p:cNvSpPr>
          <p:nvPr>
            <p:ph sz="quarter" idx="4"/>
          </p:nvPr>
        </p:nvSpPr>
        <p:spPr>
          <a:xfrm>
            <a:off x="3471863" y="3340100"/>
            <a:ext cx="2915543" cy="4912784"/>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EB172F6A-24FF-4764-962A-D8592E6D0560}"/>
              </a:ext>
            </a:extLst>
          </p:cNvPr>
          <p:cNvSpPr>
            <a:spLocks noGrp="1"/>
          </p:cNvSpPr>
          <p:nvPr>
            <p:ph type="dt" sz="half" idx="10"/>
          </p:nvPr>
        </p:nvSpPr>
        <p:spPr/>
        <p:txBody>
          <a:bodyPr/>
          <a:lstStyle/>
          <a:p>
            <a:fld id="{9C5905E7-FEF0-476A-8D4A-F2B94C1EB97F}" type="datetime1">
              <a:rPr lang="sl-SI" smtClean="0"/>
              <a:pPr/>
              <a:t>26. 12. 2020</a:t>
            </a:fld>
            <a:endParaRPr lang="sl-SI"/>
          </a:p>
        </p:txBody>
      </p:sp>
      <p:sp>
        <p:nvSpPr>
          <p:cNvPr id="8" name="Označba mesta noge 7">
            <a:extLst>
              <a:ext uri="{FF2B5EF4-FFF2-40B4-BE49-F238E27FC236}">
                <a16:creationId xmlns:a16="http://schemas.microsoft.com/office/drawing/2014/main" id="{1A00D2D5-5E2D-48E8-8B35-5A56DC6D1A6E}"/>
              </a:ext>
            </a:extLst>
          </p:cNvPr>
          <p:cNvSpPr>
            <a:spLocks noGrp="1"/>
          </p:cNvSpPr>
          <p:nvPr>
            <p:ph type="ftr" sz="quarter" idx="11"/>
          </p:nvPr>
        </p:nvSpPr>
        <p:spPr/>
        <p:txBody>
          <a:bodyPr/>
          <a:lstStyle/>
          <a:p>
            <a:r>
              <a:rPr lang="sl-SI"/>
              <a:t>Klavdija Štrancar 2011</a:t>
            </a:r>
          </a:p>
        </p:txBody>
      </p:sp>
      <p:sp>
        <p:nvSpPr>
          <p:cNvPr id="9" name="Označba mesta številke diapozitiva 8">
            <a:extLst>
              <a:ext uri="{FF2B5EF4-FFF2-40B4-BE49-F238E27FC236}">
                <a16:creationId xmlns:a16="http://schemas.microsoft.com/office/drawing/2014/main" id="{8D9FE176-4469-41C4-8907-4BA4EE685045}"/>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375191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F7DB36-2BD2-4113-8750-8FDADA0ED5AE}"/>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F55261CC-0AEB-4353-BABB-48E2AA415759}"/>
              </a:ext>
            </a:extLst>
          </p:cNvPr>
          <p:cNvSpPr>
            <a:spLocks noGrp="1"/>
          </p:cNvSpPr>
          <p:nvPr>
            <p:ph type="dt" sz="half" idx="10"/>
          </p:nvPr>
        </p:nvSpPr>
        <p:spPr/>
        <p:txBody>
          <a:bodyPr/>
          <a:lstStyle/>
          <a:p>
            <a:fld id="{BE313085-3422-4D57-874F-3B7CCCB02DFF}" type="datetime1">
              <a:rPr lang="sl-SI" smtClean="0"/>
              <a:pPr/>
              <a:t>26. 12. 2020</a:t>
            </a:fld>
            <a:endParaRPr lang="sl-SI"/>
          </a:p>
        </p:txBody>
      </p:sp>
      <p:sp>
        <p:nvSpPr>
          <p:cNvPr id="4" name="Označba mesta noge 3">
            <a:extLst>
              <a:ext uri="{FF2B5EF4-FFF2-40B4-BE49-F238E27FC236}">
                <a16:creationId xmlns:a16="http://schemas.microsoft.com/office/drawing/2014/main" id="{E8417F2B-B43E-41DA-A40B-364DF2556E1F}"/>
              </a:ext>
            </a:extLst>
          </p:cNvPr>
          <p:cNvSpPr>
            <a:spLocks noGrp="1"/>
          </p:cNvSpPr>
          <p:nvPr>
            <p:ph type="ftr" sz="quarter" idx="11"/>
          </p:nvPr>
        </p:nvSpPr>
        <p:spPr/>
        <p:txBody>
          <a:bodyPr/>
          <a:lstStyle/>
          <a:p>
            <a:r>
              <a:rPr lang="sl-SI"/>
              <a:t>Klavdija Štrancar 2011</a:t>
            </a:r>
          </a:p>
        </p:txBody>
      </p:sp>
      <p:sp>
        <p:nvSpPr>
          <p:cNvPr id="5" name="Označba mesta številke diapozitiva 4">
            <a:extLst>
              <a:ext uri="{FF2B5EF4-FFF2-40B4-BE49-F238E27FC236}">
                <a16:creationId xmlns:a16="http://schemas.microsoft.com/office/drawing/2014/main" id="{4D6A9111-C514-405F-9A7E-D8EF43A2A85C}"/>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286437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9942BF7-4AAF-46BE-A1C4-5B27BB127E45}"/>
              </a:ext>
            </a:extLst>
          </p:cNvPr>
          <p:cNvSpPr>
            <a:spLocks noGrp="1"/>
          </p:cNvSpPr>
          <p:nvPr>
            <p:ph type="dt" sz="half" idx="10"/>
          </p:nvPr>
        </p:nvSpPr>
        <p:spPr/>
        <p:txBody>
          <a:bodyPr/>
          <a:lstStyle/>
          <a:p>
            <a:fld id="{D2F573C7-F95B-4737-A601-A04655FEEDF2}" type="datetime1">
              <a:rPr lang="sl-SI" smtClean="0"/>
              <a:pPr/>
              <a:t>26. 12. 2020</a:t>
            </a:fld>
            <a:endParaRPr lang="sl-SI"/>
          </a:p>
        </p:txBody>
      </p:sp>
      <p:sp>
        <p:nvSpPr>
          <p:cNvPr id="3" name="Označba mesta noge 2">
            <a:extLst>
              <a:ext uri="{FF2B5EF4-FFF2-40B4-BE49-F238E27FC236}">
                <a16:creationId xmlns:a16="http://schemas.microsoft.com/office/drawing/2014/main" id="{5F58E91A-D9A3-4ACF-A187-EB6E3E037908}"/>
              </a:ext>
            </a:extLst>
          </p:cNvPr>
          <p:cNvSpPr>
            <a:spLocks noGrp="1"/>
          </p:cNvSpPr>
          <p:nvPr>
            <p:ph type="ftr" sz="quarter" idx="11"/>
          </p:nvPr>
        </p:nvSpPr>
        <p:spPr/>
        <p:txBody>
          <a:bodyPr/>
          <a:lstStyle/>
          <a:p>
            <a:r>
              <a:rPr lang="sl-SI"/>
              <a:t>Klavdija Štrancar 2011</a:t>
            </a:r>
          </a:p>
        </p:txBody>
      </p:sp>
      <p:sp>
        <p:nvSpPr>
          <p:cNvPr id="4" name="Označba mesta številke diapozitiva 3">
            <a:extLst>
              <a:ext uri="{FF2B5EF4-FFF2-40B4-BE49-F238E27FC236}">
                <a16:creationId xmlns:a16="http://schemas.microsoft.com/office/drawing/2014/main" id="{A365CBEC-9EBB-49B6-B5CB-9A49CA0DBA0C}"/>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128107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9145D5-AC43-4A35-8850-A54DFB5D305D}"/>
              </a:ext>
            </a:extLst>
          </p:cNvPr>
          <p:cNvSpPr>
            <a:spLocks noGrp="1"/>
          </p:cNvSpPr>
          <p:nvPr>
            <p:ph type="title"/>
          </p:nvPr>
        </p:nvSpPr>
        <p:spPr>
          <a:xfrm>
            <a:off x="472381" y="609600"/>
            <a:ext cx="2211883" cy="2133600"/>
          </a:xfrm>
        </p:spPr>
        <p:txBody>
          <a:bodyPr anchor="b"/>
          <a:lstStyle>
            <a:lvl1pPr>
              <a:defRPr sz="18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E3D3728B-BBEF-41A6-B395-58517E7BBF05}"/>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C11DDFCE-D119-421F-B77E-64B4DE4131F4}"/>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58475FE-F684-4EB8-AF75-08372DE9F336}"/>
              </a:ext>
            </a:extLst>
          </p:cNvPr>
          <p:cNvSpPr>
            <a:spLocks noGrp="1"/>
          </p:cNvSpPr>
          <p:nvPr>
            <p:ph type="dt" sz="half" idx="10"/>
          </p:nvPr>
        </p:nvSpPr>
        <p:spPr/>
        <p:txBody>
          <a:bodyPr/>
          <a:lstStyle/>
          <a:p>
            <a:fld id="{3DB16ED9-E638-49E3-9BD0-0FCB2AA7F074}" type="datetime1">
              <a:rPr lang="sl-SI" smtClean="0"/>
              <a:pPr/>
              <a:t>26. 12. 2020</a:t>
            </a:fld>
            <a:endParaRPr lang="sl-SI"/>
          </a:p>
        </p:txBody>
      </p:sp>
      <p:sp>
        <p:nvSpPr>
          <p:cNvPr id="6" name="Označba mesta noge 5">
            <a:extLst>
              <a:ext uri="{FF2B5EF4-FFF2-40B4-BE49-F238E27FC236}">
                <a16:creationId xmlns:a16="http://schemas.microsoft.com/office/drawing/2014/main" id="{3B41ACAC-0EDC-45A2-B834-DBAEC7D2A3AB}"/>
              </a:ext>
            </a:extLst>
          </p:cNvPr>
          <p:cNvSpPr>
            <a:spLocks noGrp="1"/>
          </p:cNvSpPr>
          <p:nvPr>
            <p:ph type="ftr" sz="quarter" idx="11"/>
          </p:nvPr>
        </p:nvSpPr>
        <p:spPr/>
        <p:txBody>
          <a:bodyPr/>
          <a:lstStyle/>
          <a:p>
            <a:r>
              <a:rPr lang="sl-SI"/>
              <a:t>Klavdija Štrancar 2011</a:t>
            </a:r>
          </a:p>
        </p:txBody>
      </p:sp>
      <p:sp>
        <p:nvSpPr>
          <p:cNvPr id="7" name="Označba mesta številke diapozitiva 6">
            <a:extLst>
              <a:ext uri="{FF2B5EF4-FFF2-40B4-BE49-F238E27FC236}">
                <a16:creationId xmlns:a16="http://schemas.microsoft.com/office/drawing/2014/main" id="{B123A714-189E-49A3-90BE-FD18F1A926EA}"/>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65918586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570EB1-94B5-406A-B1FC-0E69257229BF}"/>
              </a:ext>
            </a:extLst>
          </p:cNvPr>
          <p:cNvSpPr>
            <a:spLocks noGrp="1"/>
          </p:cNvSpPr>
          <p:nvPr>
            <p:ph type="title"/>
          </p:nvPr>
        </p:nvSpPr>
        <p:spPr>
          <a:xfrm>
            <a:off x="472381" y="609600"/>
            <a:ext cx="2211883" cy="2133600"/>
          </a:xfrm>
        </p:spPr>
        <p:txBody>
          <a:bodyPr anchor="b"/>
          <a:lstStyle>
            <a:lvl1pPr>
              <a:defRPr sz="18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5B39311D-C355-4348-BD1F-A2D8B2909689}"/>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sl-SI"/>
          </a:p>
        </p:txBody>
      </p:sp>
      <p:sp>
        <p:nvSpPr>
          <p:cNvPr id="4" name="Označba mesta besedila 3">
            <a:extLst>
              <a:ext uri="{FF2B5EF4-FFF2-40B4-BE49-F238E27FC236}">
                <a16:creationId xmlns:a16="http://schemas.microsoft.com/office/drawing/2014/main" id="{2076B0FD-F6DE-404D-9510-5404058BC97B}"/>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2808EDB-DD1C-40CE-9998-35BB141F95C3}"/>
              </a:ext>
            </a:extLst>
          </p:cNvPr>
          <p:cNvSpPr>
            <a:spLocks noGrp="1"/>
          </p:cNvSpPr>
          <p:nvPr>
            <p:ph type="dt" sz="half" idx="10"/>
          </p:nvPr>
        </p:nvSpPr>
        <p:spPr/>
        <p:txBody>
          <a:bodyPr/>
          <a:lstStyle/>
          <a:p>
            <a:fld id="{73394548-7264-4546-8AC8-1E076101646B}" type="datetime1">
              <a:rPr lang="sl-SI" smtClean="0"/>
              <a:pPr/>
              <a:t>26. 12. 2020</a:t>
            </a:fld>
            <a:endParaRPr lang="sl-SI"/>
          </a:p>
        </p:txBody>
      </p:sp>
      <p:sp>
        <p:nvSpPr>
          <p:cNvPr id="6" name="Označba mesta noge 5">
            <a:extLst>
              <a:ext uri="{FF2B5EF4-FFF2-40B4-BE49-F238E27FC236}">
                <a16:creationId xmlns:a16="http://schemas.microsoft.com/office/drawing/2014/main" id="{849F48D9-5604-4B27-9E98-762CA276E4BA}"/>
              </a:ext>
            </a:extLst>
          </p:cNvPr>
          <p:cNvSpPr>
            <a:spLocks noGrp="1"/>
          </p:cNvSpPr>
          <p:nvPr>
            <p:ph type="ftr" sz="quarter" idx="11"/>
          </p:nvPr>
        </p:nvSpPr>
        <p:spPr/>
        <p:txBody>
          <a:bodyPr/>
          <a:lstStyle/>
          <a:p>
            <a:r>
              <a:rPr lang="sl-SI"/>
              <a:t>Klavdija Štrancar 2011</a:t>
            </a:r>
          </a:p>
        </p:txBody>
      </p:sp>
      <p:sp>
        <p:nvSpPr>
          <p:cNvPr id="7" name="Označba mesta številke diapozitiva 6">
            <a:extLst>
              <a:ext uri="{FF2B5EF4-FFF2-40B4-BE49-F238E27FC236}">
                <a16:creationId xmlns:a16="http://schemas.microsoft.com/office/drawing/2014/main" id="{1910616C-FBEE-4D79-B21E-A8278D2F2ADB}"/>
              </a:ext>
            </a:extLst>
          </p:cNvPr>
          <p:cNvSpPr>
            <a:spLocks noGrp="1"/>
          </p:cNvSpPr>
          <p:nvPr>
            <p:ph type="sldNum" sz="quarter" idx="12"/>
          </p:nvPr>
        </p:nvSpPr>
        <p:spPr/>
        <p:txBody>
          <a:bodyPr/>
          <a:lstStyle/>
          <a:p>
            <a:fld id="{7AD5B8A4-3BE1-40FF-A37E-B7A5D1E2D506}" type="slidenum">
              <a:rPr lang="sl-SI" smtClean="0"/>
              <a:pPr/>
              <a:t>‹#›</a:t>
            </a:fld>
            <a:endParaRPr lang="sl-SI"/>
          </a:p>
        </p:txBody>
      </p:sp>
    </p:spTree>
    <p:extLst>
      <p:ext uri="{BB962C8B-B14F-4D97-AF65-F5344CB8AC3E}">
        <p14:creationId xmlns:p14="http://schemas.microsoft.com/office/powerpoint/2010/main" val="141569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0253C6A8-6300-4B10-9B2E-C6D1A3B3211B}"/>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C0B0B4DB-2CB3-407E-8461-5ECFF9FA4E9C}"/>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7F69000-7BC7-4676-8F9C-BED6FE89F792}"/>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3DB16ED9-E638-49E3-9BD0-0FCB2AA7F074}" type="datetime1">
              <a:rPr lang="sl-SI" smtClean="0"/>
              <a:pPr/>
              <a:t>26. 12. 2020</a:t>
            </a:fld>
            <a:endParaRPr lang="sl-SI"/>
          </a:p>
        </p:txBody>
      </p:sp>
      <p:sp>
        <p:nvSpPr>
          <p:cNvPr id="5" name="Označba mesta noge 4">
            <a:extLst>
              <a:ext uri="{FF2B5EF4-FFF2-40B4-BE49-F238E27FC236}">
                <a16:creationId xmlns:a16="http://schemas.microsoft.com/office/drawing/2014/main" id="{2BB3D8EE-7310-486D-840B-BC14E8CCDA3C}"/>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sl-SI"/>
              <a:t>Klavdija Štrancar 2011</a:t>
            </a:r>
          </a:p>
        </p:txBody>
      </p:sp>
      <p:sp>
        <p:nvSpPr>
          <p:cNvPr id="6" name="Označba mesta številke diapozitiva 5">
            <a:extLst>
              <a:ext uri="{FF2B5EF4-FFF2-40B4-BE49-F238E27FC236}">
                <a16:creationId xmlns:a16="http://schemas.microsoft.com/office/drawing/2014/main" id="{7526BB1A-5D64-4AC5-AC85-106FA21371FD}"/>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7AD5B8A4-3BE1-40FF-A37E-B7A5D1E2D506}" type="slidenum">
              <a:rPr lang="sl-SI" smtClean="0"/>
              <a:pPr/>
              <a:t>‹#›</a:t>
            </a:fld>
            <a:endParaRPr lang="sl-SI"/>
          </a:p>
        </p:txBody>
      </p:sp>
    </p:spTree>
    <p:extLst>
      <p:ext uri="{BB962C8B-B14F-4D97-AF65-F5344CB8AC3E}">
        <p14:creationId xmlns:p14="http://schemas.microsoft.com/office/powerpoint/2010/main" val="19989734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l-SI"/>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Lake_Bohinj_in_Winter.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zita.si/zdravje/dendroterapija-za-zdravje-in-splosno-boljse-pocutje-objemite-drevo.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E11258-B070-470D-9E72-0C0C2738FD4B}"/>
              </a:ext>
            </a:extLst>
          </p:cNvPr>
          <p:cNvSpPr>
            <a:spLocks noGrp="1"/>
          </p:cNvSpPr>
          <p:nvPr>
            <p:ph type="title"/>
          </p:nvPr>
        </p:nvSpPr>
        <p:spPr>
          <a:xfrm>
            <a:off x="0" y="0"/>
            <a:ext cx="6858000" cy="1755070"/>
          </a:xfrm>
          <a:solidFill>
            <a:schemeClr val="accent1">
              <a:lumMod val="20000"/>
              <a:lumOff val="80000"/>
            </a:schemeClr>
          </a:solidFill>
        </p:spPr>
        <p:txBody>
          <a:bodyPr>
            <a:normAutofit/>
          </a:bodyPr>
          <a:lstStyle/>
          <a:p>
            <a:pPr algn="ctr"/>
            <a:r>
              <a:rPr lang="pl-PL" sz="3200" dirty="0">
                <a:latin typeface="+mn-lt"/>
                <a:ea typeface="Verdana" panose="020B0604030504040204" pitchFamily="34" charset="0"/>
              </a:rPr>
              <a:t>IDEJA ZA USTVARJANJE – </a:t>
            </a:r>
            <a:br>
              <a:rPr lang="pl-PL" sz="3200" dirty="0">
                <a:latin typeface="+mn-lt"/>
                <a:ea typeface="Verdana" panose="020B0604030504040204" pitchFamily="34" charset="0"/>
              </a:rPr>
            </a:br>
            <a:r>
              <a:rPr lang="pl-PL" sz="3200" dirty="0">
                <a:latin typeface="+mn-lt"/>
                <a:ea typeface="Verdana" panose="020B0604030504040204" pitchFamily="34" charset="0"/>
              </a:rPr>
              <a:t>MOJE NAJLJUBŠE DREVO</a:t>
            </a:r>
            <a:br>
              <a:rPr lang="pl-PL" sz="3200" dirty="0">
                <a:latin typeface="Verdana" panose="020B0604030504040204" pitchFamily="34" charset="0"/>
                <a:ea typeface="Verdana" panose="020B0604030504040204" pitchFamily="34" charset="0"/>
              </a:rPr>
            </a:br>
            <a:endParaRPr lang="sl-SI" dirty="0"/>
          </a:p>
        </p:txBody>
      </p:sp>
      <p:pic>
        <p:nvPicPr>
          <p:cNvPr id="5" name="Označba mesta vsebine 4">
            <a:extLst>
              <a:ext uri="{FF2B5EF4-FFF2-40B4-BE49-F238E27FC236}">
                <a16:creationId xmlns:a16="http://schemas.microsoft.com/office/drawing/2014/main" id="{496487C8-2BC2-4DCC-A8DD-DBFC40D20CEF}"/>
              </a:ext>
            </a:extLst>
          </p:cNvPr>
          <p:cNvPicPr>
            <a:picLocks noGrp="1" noChangeAspect="1"/>
          </p:cNvPicPr>
          <p:nvPr>
            <p:ph idx="1"/>
          </p:nvPr>
        </p:nvPicPr>
        <p:blipFill>
          <a:blip r:embed="rId2"/>
          <a:stretch>
            <a:fillRect/>
          </a:stretch>
        </p:blipFill>
        <p:spPr>
          <a:xfrm>
            <a:off x="0" y="1755070"/>
            <a:ext cx="6858000" cy="7388930"/>
          </a:xfrm>
          <a:prstGeom prst="rect">
            <a:avLst/>
          </a:prstGeom>
        </p:spPr>
      </p:pic>
      <p:sp>
        <p:nvSpPr>
          <p:cNvPr id="4" name="Označba mesta noge 3">
            <a:extLst>
              <a:ext uri="{FF2B5EF4-FFF2-40B4-BE49-F238E27FC236}">
                <a16:creationId xmlns:a16="http://schemas.microsoft.com/office/drawing/2014/main" id="{512F8F46-3647-4FC8-BD86-6C25AE860595}"/>
              </a:ext>
            </a:extLst>
          </p:cNvPr>
          <p:cNvSpPr>
            <a:spLocks noGrp="1"/>
          </p:cNvSpPr>
          <p:nvPr>
            <p:ph type="ftr" sz="quarter" idx="11"/>
          </p:nvPr>
        </p:nvSpPr>
        <p:spPr/>
        <p:txBody>
          <a:bodyPr/>
          <a:lstStyle/>
          <a:p>
            <a:r>
              <a:rPr lang="sl-SI"/>
              <a:t>Klavdija Štrancar 2011</a:t>
            </a:r>
          </a:p>
        </p:txBody>
      </p:sp>
    </p:spTree>
    <p:extLst>
      <p:ext uri="{BB962C8B-B14F-4D97-AF65-F5344CB8AC3E}">
        <p14:creationId xmlns:p14="http://schemas.microsoft.com/office/powerpoint/2010/main" val="390120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1746" name="Picture 2" descr="http://uartmart.com/img/paintings/l/Olena-Kormuhina-The-Tree-Of-Life.jpg"/>
          <p:cNvPicPr>
            <a:picLocks noChangeAspect="1" noChangeArrowheads="1"/>
          </p:cNvPicPr>
          <p:nvPr/>
        </p:nvPicPr>
        <p:blipFill>
          <a:blip r:embed="rId3" cstate="print"/>
          <a:srcRect/>
          <a:stretch>
            <a:fillRect/>
          </a:stretch>
        </p:blipFill>
        <p:spPr bwMode="auto">
          <a:xfrm>
            <a:off x="260648" y="251520"/>
            <a:ext cx="6336704" cy="82809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7895" name="Picture 7"/>
          <p:cNvPicPr>
            <a:picLocks noChangeAspect="1" noChangeArrowheads="1"/>
          </p:cNvPicPr>
          <p:nvPr/>
        </p:nvPicPr>
        <p:blipFill>
          <a:blip r:embed="rId3" cstate="print"/>
          <a:srcRect/>
          <a:stretch>
            <a:fillRect/>
          </a:stretch>
        </p:blipFill>
        <p:spPr bwMode="auto">
          <a:xfrm>
            <a:off x="476672" y="323528"/>
            <a:ext cx="6048672" cy="784887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3E24"/>
        </a:solidFill>
        <a:effectLst/>
      </p:bgPr>
    </p:bg>
    <p:spTree>
      <p:nvGrpSpPr>
        <p:cNvPr id="1" name=""/>
        <p:cNvGrpSpPr/>
        <p:nvPr/>
      </p:nvGrpSpPr>
      <p:grpSpPr>
        <a:xfrm>
          <a:off x="0" y="0"/>
          <a:ext cx="0" cy="0"/>
          <a:chOff x="0" y="0"/>
          <a:chExt cx="0" cy="0"/>
        </a:xfrm>
      </p:grpSpPr>
      <p:pic>
        <p:nvPicPr>
          <p:cNvPr id="39938" name="Picture 2" descr="Tree Of Life  1"/>
          <p:cNvPicPr>
            <a:picLocks noChangeAspect="1" noChangeArrowheads="1"/>
          </p:cNvPicPr>
          <p:nvPr/>
        </p:nvPicPr>
        <p:blipFill>
          <a:blip r:embed="rId3" cstate="print"/>
          <a:srcRect/>
          <a:stretch>
            <a:fillRect/>
          </a:stretch>
        </p:blipFill>
        <p:spPr bwMode="auto">
          <a:xfrm>
            <a:off x="548680" y="539552"/>
            <a:ext cx="6021288" cy="79928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326D7BBE-9B46-407C-9EBA-ADA282309713}"/>
              </a:ext>
            </a:extLst>
          </p:cNvPr>
          <p:cNvPicPr>
            <a:picLocks noChangeAspect="1"/>
          </p:cNvPicPr>
          <p:nvPr/>
        </p:nvPicPr>
        <p:blipFill>
          <a:blip r:embed="rId3"/>
          <a:stretch>
            <a:fillRect/>
          </a:stretch>
        </p:blipFill>
        <p:spPr>
          <a:xfrm>
            <a:off x="476672" y="463144"/>
            <a:ext cx="5688632" cy="80692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44036" name="Picture 4" descr="A Doodle with Pen and Colored Pencil"/>
          <p:cNvPicPr>
            <a:picLocks noChangeAspect="1" noChangeArrowheads="1"/>
          </p:cNvPicPr>
          <p:nvPr/>
        </p:nvPicPr>
        <p:blipFill>
          <a:blip r:embed="rId3" cstate="print"/>
          <a:srcRect/>
          <a:stretch>
            <a:fillRect/>
          </a:stretch>
        </p:blipFill>
        <p:spPr bwMode="auto">
          <a:xfrm>
            <a:off x="280011" y="683568"/>
            <a:ext cx="3148989" cy="3546475"/>
          </a:xfrm>
          <a:prstGeom prst="rect">
            <a:avLst/>
          </a:prstGeom>
          <a:noFill/>
        </p:spPr>
      </p:pic>
      <p:pic>
        <p:nvPicPr>
          <p:cNvPr id="44038" name="Picture 6" descr="http://26.media.tumblr.com/tumblr_kvqr4ygO5X1qacx1yo1_400.jpg"/>
          <p:cNvPicPr>
            <a:picLocks noChangeAspect="1" noChangeArrowheads="1"/>
          </p:cNvPicPr>
          <p:nvPr/>
        </p:nvPicPr>
        <p:blipFill>
          <a:blip r:embed="rId4" cstate="print"/>
          <a:srcRect/>
          <a:stretch>
            <a:fillRect/>
          </a:stretch>
        </p:blipFill>
        <p:spPr bwMode="auto">
          <a:xfrm>
            <a:off x="3678536" y="683568"/>
            <a:ext cx="2773759" cy="3546475"/>
          </a:xfrm>
          <a:prstGeom prst="rect">
            <a:avLst/>
          </a:prstGeom>
          <a:noFill/>
        </p:spPr>
      </p:pic>
      <p:pic>
        <p:nvPicPr>
          <p:cNvPr id="44040" name="Picture 8" descr="http://www.petermcclory.com/wp-admin/bimages/p/treople-drawing-01.jpg"/>
          <p:cNvPicPr>
            <a:picLocks noChangeAspect="1" noChangeArrowheads="1"/>
          </p:cNvPicPr>
          <p:nvPr/>
        </p:nvPicPr>
        <p:blipFill>
          <a:blip r:embed="rId5" cstate="print"/>
          <a:srcRect/>
          <a:stretch>
            <a:fillRect/>
          </a:stretch>
        </p:blipFill>
        <p:spPr bwMode="auto">
          <a:xfrm>
            <a:off x="260648" y="4572000"/>
            <a:ext cx="3148989" cy="3948113"/>
          </a:xfrm>
          <a:prstGeom prst="rect">
            <a:avLst/>
          </a:prstGeom>
          <a:noFill/>
        </p:spPr>
      </p:pic>
      <p:pic>
        <p:nvPicPr>
          <p:cNvPr id="44042" name="Picture 10" descr="http://www.blog.designsquish.com/images/uploads/shaker-tree-drawing.jpg"/>
          <p:cNvPicPr>
            <a:picLocks noChangeAspect="1" noChangeArrowheads="1"/>
          </p:cNvPicPr>
          <p:nvPr/>
        </p:nvPicPr>
        <p:blipFill>
          <a:blip r:embed="rId6" cstate="print"/>
          <a:srcRect/>
          <a:stretch>
            <a:fillRect/>
          </a:stretch>
        </p:blipFill>
        <p:spPr bwMode="auto">
          <a:xfrm>
            <a:off x="3678536" y="4571999"/>
            <a:ext cx="2826270" cy="394811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Slika 1" descr="Meta.jpg"/>
          <p:cNvPicPr>
            <a:picLocks noChangeAspect="1"/>
          </p:cNvPicPr>
          <p:nvPr/>
        </p:nvPicPr>
        <p:blipFill>
          <a:blip r:embed="rId2" cstate="print"/>
          <a:stretch>
            <a:fillRect/>
          </a:stretch>
        </p:blipFill>
        <p:spPr>
          <a:xfrm>
            <a:off x="404664" y="539552"/>
            <a:ext cx="6048672" cy="79928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Slika 1" descr="Spela.jpg"/>
          <p:cNvPicPr>
            <a:picLocks noChangeAspect="1"/>
          </p:cNvPicPr>
          <p:nvPr/>
        </p:nvPicPr>
        <p:blipFill>
          <a:blip r:embed="rId2" cstate="print"/>
          <a:stretch>
            <a:fillRect/>
          </a:stretch>
        </p:blipFill>
        <p:spPr>
          <a:xfrm>
            <a:off x="374863" y="467544"/>
            <a:ext cx="2834966" cy="4108565"/>
          </a:xfrm>
          <a:prstGeom prst="rect">
            <a:avLst/>
          </a:prstGeom>
        </p:spPr>
      </p:pic>
      <p:pic>
        <p:nvPicPr>
          <p:cNvPr id="3" name="Slika 2" descr="Tilen.jpg"/>
          <p:cNvPicPr>
            <a:picLocks noChangeAspect="1"/>
          </p:cNvPicPr>
          <p:nvPr/>
        </p:nvPicPr>
        <p:blipFill>
          <a:blip r:embed="rId3" cstate="print"/>
          <a:stretch>
            <a:fillRect/>
          </a:stretch>
        </p:blipFill>
        <p:spPr>
          <a:xfrm>
            <a:off x="3429000" y="467544"/>
            <a:ext cx="3054137" cy="4032448"/>
          </a:xfrm>
          <a:prstGeom prst="rect">
            <a:avLst/>
          </a:prstGeom>
        </p:spPr>
      </p:pic>
      <p:pic>
        <p:nvPicPr>
          <p:cNvPr id="4" name="Slika 3" descr="Sasa.jpg"/>
          <p:cNvPicPr>
            <a:picLocks noChangeAspect="1"/>
          </p:cNvPicPr>
          <p:nvPr/>
        </p:nvPicPr>
        <p:blipFill>
          <a:blip r:embed="rId4" cstate="print"/>
          <a:stretch>
            <a:fillRect/>
          </a:stretch>
        </p:blipFill>
        <p:spPr>
          <a:xfrm>
            <a:off x="404664" y="4716016"/>
            <a:ext cx="2805165" cy="4211960"/>
          </a:xfrm>
          <a:prstGeom prst="rect">
            <a:avLst/>
          </a:prstGeom>
        </p:spPr>
      </p:pic>
      <p:pic>
        <p:nvPicPr>
          <p:cNvPr id="5" name="Slika 4" descr="Larisa.jpg"/>
          <p:cNvPicPr>
            <a:picLocks noChangeAspect="1"/>
          </p:cNvPicPr>
          <p:nvPr/>
        </p:nvPicPr>
        <p:blipFill>
          <a:blip r:embed="rId5" cstate="print"/>
          <a:stretch>
            <a:fillRect/>
          </a:stretch>
        </p:blipFill>
        <p:spPr>
          <a:xfrm>
            <a:off x="3437631" y="4632012"/>
            <a:ext cx="3045506" cy="42959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6" name="Označba mesta vsebine 5">
            <a:extLst>
              <a:ext uri="{FF2B5EF4-FFF2-40B4-BE49-F238E27FC236}">
                <a16:creationId xmlns:a16="http://schemas.microsoft.com/office/drawing/2014/main" id="{8153AC3A-BD00-4301-A960-53943550C546}"/>
              </a:ext>
            </a:extLst>
          </p:cNvPr>
          <p:cNvPicPr>
            <a:picLocks noGrp="1" noChangeAspect="1"/>
          </p:cNvPicPr>
          <p:nvPr>
            <p:ph idx="1"/>
          </p:nvPr>
        </p:nvPicPr>
        <p:blipFill>
          <a:blip r:embed="rId2"/>
          <a:stretch>
            <a:fillRect/>
          </a:stretch>
        </p:blipFill>
        <p:spPr>
          <a:xfrm>
            <a:off x="571500" y="467544"/>
            <a:ext cx="5715000" cy="80648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3F870C-4926-4958-BF7D-9226540218EB}"/>
              </a:ext>
            </a:extLst>
          </p:cNvPr>
          <p:cNvSpPr>
            <a:spLocks noGrp="1"/>
          </p:cNvSpPr>
          <p:nvPr>
            <p:ph type="title"/>
          </p:nvPr>
        </p:nvSpPr>
        <p:spPr>
          <a:xfrm>
            <a:off x="260648" y="179512"/>
            <a:ext cx="6408712" cy="2074739"/>
          </a:xfrm>
          <a:solidFill>
            <a:srgbClr val="943C83"/>
          </a:solidFill>
        </p:spPr>
        <p:txBody>
          <a:bodyPr>
            <a:normAutofit/>
          </a:bodyPr>
          <a:lstStyle/>
          <a:p>
            <a:pPr algn="ctr"/>
            <a:r>
              <a:rPr lang="sl-SI" sz="4000" dirty="0">
                <a:solidFill>
                  <a:schemeClr val="accent3">
                    <a:lumMod val="20000"/>
                    <a:lumOff val="80000"/>
                  </a:schemeClr>
                </a:solidFill>
              </a:rPr>
              <a:t>ŽELIM VAM VELIKO UŽITKOV OB USTVARJANJU</a:t>
            </a:r>
          </a:p>
        </p:txBody>
      </p:sp>
      <p:pic>
        <p:nvPicPr>
          <p:cNvPr id="5" name="Slika 4">
            <a:extLst>
              <a:ext uri="{FF2B5EF4-FFF2-40B4-BE49-F238E27FC236}">
                <a16:creationId xmlns:a16="http://schemas.microsoft.com/office/drawing/2014/main" id="{0167446C-7894-43F1-A0E0-72D7A22BBCC3}"/>
              </a:ext>
            </a:extLst>
          </p:cNvPr>
          <p:cNvPicPr>
            <a:picLocks noChangeAspect="1"/>
          </p:cNvPicPr>
          <p:nvPr/>
        </p:nvPicPr>
        <p:blipFill>
          <a:blip r:embed="rId2"/>
          <a:stretch>
            <a:fillRect/>
          </a:stretch>
        </p:blipFill>
        <p:spPr>
          <a:xfrm>
            <a:off x="980728" y="5292080"/>
            <a:ext cx="4896544" cy="2448272"/>
          </a:xfrm>
          <a:prstGeom prst="rect">
            <a:avLst/>
          </a:prstGeom>
        </p:spPr>
      </p:pic>
      <p:sp>
        <p:nvSpPr>
          <p:cNvPr id="6" name="Označba mesta vsebine 5">
            <a:extLst>
              <a:ext uri="{FF2B5EF4-FFF2-40B4-BE49-F238E27FC236}">
                <a16:creationId xmlns:a16="http://schemas.microsoft.com/office/drawing/2014/main" id="{C08A620F-1EB6-442E-9C13-FD265FCF3217}"/>
              </a:ext>
            </a:extLst>
          </p:cNvPr>
          <p:cNvSpPr>
            <a:spLocks noGrp="1"/>
          </p:cNvSpPr>
          <p:nvPr>
            <p:ph idx="1"/>
          </p:nvPr>
        </p:nvSpPr>
        <p:spPr>
          <a:xfrm>
            <a:off x="260648" y="2434166"/>
            <a:ext cx="6408712" cy="6709834"/>
          </a:xfrm>
          <a:solidFill>
            <a:srgbClr val="943C83"/>
          </a:solidFill>
        </p:spPr>
        <p:txBody>
          <a:bodyPr>
            <a:normAutofit/>
          </a:bodyPr>
          <a:lstStyle/>
          <a:p>
            <a:pPr marL="0" indent="0">
              <a:buNone/>
            </a:pPr>
            <a:endParaRPr lang="sl-SI" sz="4000" dirty="0">
              <a:solidFill>
                <a:srgbClr val="FF99FF"/>
              </a:solidFill>
            </a:endParaRPr>
          </a:p>
          <a:p>
            <a:pPr marL="0" indent="0">
              <a:buNone/>
            </a:pPr>
            <a:endParaRPr lang="sl-SI" sz="4000" dirty="0">
              <a:solidFill>
                <a:srgbClr val="FF99FF"/>
              </a:solidFill>
            </a:endParaRPr>
          </a:p>
          <a:p>
            <a:pPr marL="0" indent="0">
              <a:buNone/>
            </a:pPr>
            <a:endParaRPr lang="sl-SI" sz="4000" dirty="0">
              <a:solidFill>
                <a:srgbClr val="FF99FF"/>
              </a:solidFill>
            </a:endParaRPr>
          </a:p>
          <a:p>
            <a:pPr marL="0" indent="0">
              <a:buNone/>
            </a:pPr>
            <a:endParaRPr lang="sl-SI" sz="4000" dirty="0">
              <a:solidFill>
                <a:srgbClr val="FF99FF"/>
              </a:solidFill>
            </a:endParaRPr>
          </a:p>
          <a:p>
            <a:pPr marL="0" indent="0">
              <a:buNone/>
            </a:pPr>
            <a:endParaRPr lang="sl-SI" sz="4000" dirty="0">
              <a:solidFill>
                <a:srgbClr val="FF99FF"/>
              </a:solidFill>
            </a:endParaRPr>
          </a:p>
          <a:p>
            <a:pPr marL="0" indent="0">
              <a:buNone/>
            </a:pPr>
            <a:endParaRPr lang="sl-SI" sz="4000" dirty="0">
              <a:solidFill>
                <a:srgbClr val="FF99FF"/>
              </a:solidFill>
            </a:endParaRPr>
          </a:p>
          <a:p>
            <a:pPr marL="0" indent="0">
              <a:buNone/>
            </a:pPr>
            <a:endParaRPr lang="sl-SI" sz="4000" dirty="0">
              <a:solidFill>
                <a:srgbClr val="FF99FF"/>
              </a:solidFill>
            </a:endParaRPr>
          </a:p>
          <a:p>
            <a:pPr marL="0" indent="0">
              <a:buNone/>
            </a:pPr>
            <a:endParaRPr lang="sl-SI" sz="4000" dirty="0">
              <a:solidFill>
                <a:srgbClr val="FF99FF"/>
              </a:solidFill>
            </a:endParaRPr>
          </a:p>
          <a:p>
            <a:pPr marL="0" indent="0">
              <a:buNone/>
            </a:pPr>
            <a:endParaRPr lang="sl-SI" sz="4000" dirty="0">
              <a:solidFill>
                <a:srgbClr val="FF99FF"/>
              </a:solidFill>
            </a:endParaRPr>
          </a:p>
          <a:p>
            <a:pPr marL="0" indent="0">
              <a:buNone/>
            </a:pPr>
            <a:r>
              <a:rPr lang="sl-SI" sz="4000" dirty="0">
                <a:solidFill>
                  <a:schemeClr val="accent5">
                    <a:lumMod val="20000"/>
                    <a:lumOff val="80000"/>
                  </a:schemeClr>
                </a:solidFill>
              </a:rPr>
              <a:t>                                IRENA HUDI</a:t>
            </a:r>
          </a:p>
        </p:txBody>
      </p:sp>
      <p:pic>
        <p:nvPicPr>
          <p:cNvPr id="8" name="Slika 7">
            <a:extLst>
              <a:ext uri="{FF2B5EF4-FFF2-40B4-BE49-F238E27FC236}">
                <a16:creationId xmlns:a16="http://schemas.microsoft.com/office/drawing/2014/main" id="{CAE1057E-3886-42E3-BD17-E9DD1F2FAE1F}"/>
              </a:ext>
            </a:extLst>
          </p:cNvPr>
          <p:cNvPicPr>
            <a:picLocks noChangeAspect="1"/>
          </p:cNvPicPr>
          <p:nvPr/>
        </p:nvPicPr>
        <p:blipFill>
          <a:blip r:embed="rId3"/>
          <a:stretch>
            <a:fillRect/>
          </a:stretch>
        </p:blipFill>
        <p:spPr>
          <a:xfrm>
            <a:off x="1124744" y="2645996"/>
            <a:ext cx="4752528" cy="4749705"/>
          </a:xfrm>
          <a:prstGeom prst="rect">
            <a:avLst/>
          </a:prstGeom>
        </p:spPr>
      </p:pic>
    </p:spTree>
    <p:extLst>
      <p:ext uri="{BB962C8B-B14F-4D97-AF65-F5344CB8AC3E}">
        <p14:creationId xmlns:p14="http://schemas.microsoft.com/office/powerpoint/2010/main" val="306042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1B5651-AAEF-457B-98F3-5FAC30FA8470}"/>
              </a:ext>
            </a:extLst>
          </p:cNvPr>
          <p:cNvSpPr>
            <a:spLocks noGrp="1"/>
          </p:cNvSpPr>
          <p:nvPr>
            <p:ph type="title"/>
          </p:nvPr>
        </p:nvSpPr>
        <p:spPr>
          <a:xfrm>
            <a:off x="0" y="0"/>
            <a:ext cx="6858000" cy="3203848"/>
          </a:xfrm>
          <a:solidFill>
            <a:schemeClr val="accent1">
              <a:lumMod val="20000"/>
              <a:lumOff val="80000"/>
            </a:schemeClr>
          </a:solidFill>
        </p:spPr>
        <p:txBody>
          <a:bodyPr>
            <a:noAutofit/>
          </a:bodyPr>
          <a:lstStyle/>
          <a:p>
            <a:pPr algn="ctr"/>
            <a:r>
              <a:rPr lang="sl-SI" sz="2800" dirty="0">
                <a:solidFill>
                  <a:schemeClr val="accent4">
                    <a:lumMod val="50000"/>
                  </a:schemeClr>
                </a:solidFill>
                <a:latin typeface="+mn-lt"/>
                <a:ea typeface="Verdana" panose="020B0604030504040204" pitchFamily="34" charset="0"/>
              </a:rPr>
              <a:t>SPLOŠNO ZNANO JE, DA JE PROSTI ČAS KORISTNO PREŽIVETI V NARAVI, GOZDU ALI PARKU, OBDANEM Z DREVESI. TOVRSTNI KRAJI SO NARAVNE ČISTILNE NAPRAVE, KI POLEG ZRAKA ČISTIJO TUDI NEGATIVNO ENERGIJO.</a:t>
            </a:r>
          </a:p>
        </p:txBody>
      </p:sp>
      <p:pic>
        <p:nvPicPr>
          <p:cNvPr id="9" name="Označba mesta vsebine 8">
            <a:extLst>
              <a:ext uri="{FF2B5EF4-FFF2-40B4-BE49-F238E27FC236}">
                <a16:creationId xmlns:a16="http://schemas.microsoft.com/office/drawing/2014/main" id="{B409CF8F-C808-4490-B63E-1777360A986F}"/>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203848"/>
            <a:ext cx="6858000" cy="5940151"/>
          </a:xfrm>
        </p:spPr>
      </p:pic>
      <p:sp>
        <p:nvSpPr>
          <p:cNvPr id="10" name="PoljeZBesedilom 9">
            <a:extLst>
              <a:ext uri="{FF2B5EF4-FFF2-40B4-BE49-F238E27FC236}">
                <a16:creationId xmlns:a16="http://schemas.microsoft.com/office/drawing/2014/main" id="{7718C386-FFD0-4D91-B514-C68BDFC78169}"/>
              </a:ext>
            </a:extLst>
          </p:cNvPr>
          <p:cNvSpPr txBox="1"/>
          <p:nvPr/>
        </p:nvSpPr>
        <p:spPr>
          <a:xfrm>
            <a:off x="342900" y="7207658"/>
            <a:ext cx="6172200" cy="230832"/>
          </a:xfrm>
          <a:prstGeom prst="rect">
            <a:avLst/>
          </a:prstGeom>
          <a:noFill/>
        </p:spPr>
        <p:txBody>
          <a:bodyPr wrap="square" rtlCol="0">
            <a:spAutoFit/>
          </a:bodyPr>
          <a:lstStyle/>
          <a:p>
            <a:r>
              <a:rPr lang="sl-SI" sz="900">
                <a:hlinkClick r:id="rId3" tooltip="https://commons.wikimedia.org/wiki/File:Lake_Bohinj_in_Winter.jpg"/>
              </a:rPr>
              <a:t>Ta fotografija</a:t>
            </a:r>
            <a:r>
              <a:rPr lang="sl-SI" sz="900"/>
              <a:t> avtorja Neznan avtor je licencirana pod imenom </a:t>
            </a:r>
            <a:r>
              <a:rPr lang="sl-SI" sz="900">
                <a:hlinkClick r:id="rId4" tooltip="https://creativecommons.org/licenses/by-sa/3.0/"/>
              </a:rPr>
              <a:t>CC BY-SA</a:t>
            </a:r>
            <a:endParaRPr lang="sl-SI" sz="900"/>
          </a:p>
        </p:txBody>
      </p:sp>
    </p:spTree>
    <p:extLst>
      <p:ext uri="{BB962C8B-B14F-4D97-AF65-F5344CB8AC3E}">
        <p14:creationId xmlns:p14="http://schemas.microsoft.com/office/powerpoint/2010/main" val="228860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A2D98B-9C57-4014-BB28-082B2FC39FE3}"/>
              </a:ext>
            </a:extLst>
          </p:cNvPr>
          <p:cNvSpPr>
            <a:spLocks noGrp="1"/>
          </p:cNvSpPr>
          <p:nvPr>
            <p:ph type="title"/>
          </p:nvPr>
        </p:nvSpPr>
        <p:spPr>
          <a:xfrm>
            <a:off x="0" y="-108520"/>
            <a:ext cx="6858000" cy="983316"/>
          </a:xfrm>
          <a:solidFill>
            <a:schemeClr val="accent1">
              <a:lumMod val="20000"/>
              <a:lumOff val="80000"/>
            </a:schemeClr>
          </a:solidFill>
        </p:spPr>
        <p:txBody>
          <a:bodyPr>
            <a:normAutofit/>
          </a:bodyPr>
          <a:lstStyle/>
          <a:p>
            <a:pPr algn="ctr"/>
            <a:r>
              <a:rPr lang="sl-SI" sz="4000" b="1" i="1" u="sng" dirty="0"/>
              <a:t>O DREVESIH …</a:t>
            </a:r>
          </a:p>
        </p:txBody>
      </p:sp>
      <p:sp>
        <p:nvSpPr>
          <p:cNvPr id="3" name="Označba mesta vsebine 2">
            <a:extLst>
              <a:ext uri="{FF2B5EF4-FFF2-40B4-BE49-F238E27FC236}">
                <a16:creationId xmlns:a16="http://schemas.microsoft.com/office/drawing/2014/main" id="{93F02E54-710A-4260-BEDE-A52E51412B17}"/>
              </a:ext>
            </a:extLst>
          </p:cNvPr>
          <p:cNvSpPr>
            <a:spLocks noGrp="1"/>
          </p:cNvSpPr>
          <p:nvPr>
            <p:ph idx="1"/>
          </p:nvPr>
        </p:nvSpPr>
        <p:spPr>
          <a:xfrm>
            <a:off x="0" y="874797"/>
            <a:ext cx="6858000" cy="6126356"/>
          </a:xfrm>
          <a:solidFill>
            <a:schemeClr val="accent1">
              <a:lumMod val="20000"/>
              <a:lumOff val="80000"/>
            </a:schemeClr>
          </a:solidFill>
        </p:spPr>
        <p:txBody>
          <a:bodyPr>
            <a:normAutofit fontScale="92500" lnSpcReduction="10000"/>
          </a:bodyPr>
          <a:lstStyle/>
          <a:p>
            <a:pPr marL="0" indent="0" algn="just">
              <a:buNone/>
            </a:pPr>
            <a:r>
              <a:rPr lang="sl-SI" sz="3200" dirty="0"/>
              <a:t>DREVO NA LJUDI DELUJE ZDRAVILNO KOT CELOTA, ZDRAVILNI SO TUDI DELI DREVESA: LUBJE, VEJICE, KOŠČEK LESA. ZNANJE O POMENU RAZLIČNIH VRST LESA ZA BIVALNO OKOLJE, POHIŠTVO, ORODJE, PRIBOR IN OBREDNE PREDMETE SE PONEKOD ŠE OHRANJA IN PRAV BI BILO, DA LES POSTANE ČLOVEKOV VSAKODNEVNI SPREMLJEVALEC. ENERGIJA DREVESA SE NAMREČ OHRANJA TUDI V LESENIH IZDELKIH, KI V ČLOVEKOVEM ENERGIJSKEM POLJU OPRAVLJAJO ENAKO VLOGO KOT ŽIVO DREVO. OD NEKDAJ SO NA PRIMER TREPETLIKINE DEŠČICE POLAGALI NA BOLEČE  ALI POŠKODOVANE DELE TELESA, Z NJIMI SO SI LAJŠALI TUDI ZOBOBOL.</a:t>
            </a:r>
          </a:p>
        </p:txBody>
      </p:sp>
      <p:pic>
        <p:nvPicPr>
          <p:cNvPr id="6" name="Slika 5">
            <a:extLst>
              <a:ext uri="{FF2B5EF4-FFF2-40B4-BE49-F238E27FC236}">
                <a16:creationId xmlns:a16="http://schemas.microsoft.com/office/drawing/2014/main" id="{49A3BFC2-3C1A-430A-9B80-79D48257CAF3}"/>
              </a:ext>
            </a:extLst>
          </p:cNvPr>
          <p:cNvPicPr>
            <a:picLocks noChangeAspect="1"/>
          </p:cNvPicPr>
          <p:nvPr/>
        </p:nvPicPr>
        <p:blipFill>
          <a:blip r:embed="rId2"/>
          <a:stretch>
            <a:fillRect/>
          </a:stretch>
        </p:blipFill>
        <p:spPr>
          <a:xfrm>
            <a:off x="3429001" y="7001153"/>
            <a:ext cx="3391000" cy="2059613"/>
          </a:xfrm>
          <a:prstGeom prst="rect">
            <a:avLst/>
          </a:prstGeom>
        </p:spPr>
      </p:pic>
      <p:pic>
        <p:nvPicPr>
          <p:cNvPr id="5" name="Slika 4">
            <a:extLst>
              <a:ext uri="{FF2B5EF4-FFF2-40B4-BE49-F238E27FC236}">
                <a16:creationId xmlns:a16="http://schemas.microsoft.com/office/drawing/2014/main" id="{EF3CF555-5DDA-461D-8A94-AD24105EC543}"/>
              </a:ext>
            </a:extLst>
          </p:cNvPr>
          <p:cNvPicPr>
            <a:picLocks noChangeAspect="1"/>
          </p:cNvPicPr>
          <p:nvPr/>
        </p:nvPicPr>
        <p:blipFill>
          <a:blip r:embed="rId3"/>
          <a:stretch>
            <a:fillRect/>
          </a:stretch>
        </p:blipFill>
        <p:spPr>
          <a:xfrm>
            <a:off x="41854" y="7001153"/>
            <a:ext cx="3171122" cy="2142847"/>
          </a:xfrm>
          <a:prstGeom prst="rect">
            <a:avLst/>
          </a:prstGeom>
        </p:spPr>
      </p:pic>
    </p:spTree>
    <p:extLst>
      <p:ext uri="{BB962C8B-B14F-4D97-AF65-F5344CB8AC3E}">
        <p14:creationId xmlns:p14="http://schemas.microsoft.com/office/powerpoint/2010/main" val="19009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315830-C391-41F9-8213-2CA689174014}"/>
              </a:ext>
            </a:extLst>
          </p:cNvPr>
          <p:cNvSpPr>
            <a:spLocks noGrp="1"/>
          </p:cNvSpPr>
          <p:nvPr>
            <p:ph type="title"/>
          </p:nvPr>
        </p:nvSpPr>
        <p:spPr>
          <a:xfrm>
            <a:off x="-171400" y="-108520"/>
            <a:ext cx="7029400" cy="9505055"/>
          </a:xfrm>
          <a:solidFill>
            <a:schemeClr val="accent1">
              <a:lumMod val="20000"/>
              <a:lumOff val="80000"/>
            </a:schemeClr>
          </a:solidFill>
          <a:ln>
            <a:solidFill>
              <a:schemeClr val="accent2">
                <a:lumMod val="75000"/>
              </a:schemeClr>
            </a:solidFill>
          </a:ln>
        </p:spPr>
        <p:txBody>
          <a:bodyPr>
            <a:normAutofit fontScale="90000"/>
          </a:bodyPr>
          <a:lstStyle/>
          <a:p>
            <a:pPr algn="just"/>
            <a:br>
              <a:rPr lang="sl-SI" sz="2800" b="1" dirty="0"/>
            </a:br>
            <a:r>
              <a:rPr lang="sl-SI" sz="2800" dirty="0">
                <a:latin typeface="+mn-lt"/>
              </a:rPr>
              <a:t>DREVESA LAHKO POMAGAJO PRI ZDRAVLJENJU, CELJENJU RAN TER TUDI PRI PRIDOBIVANJU ENERGIJE. NAJBOLJŠI PRI TEM NAJ BI BILI HRAST, BREZA, BOR, JELKA, SMREKA IN MACESEN. POSEBEN ZNAČAJ IMATA BREZA IN JELKA, KI STA OBENEM SPREJEMNIK IN ODDAJNIK ENERGIJE. PRAV TAKO  DOBRI ZDRAVILCI SO TUDI CEDRA, AKACIJA, JAVOR, JABOLKO IN SLIVA. </a:t>
            </a:r>
            <a:br>
              <a:rPr lang="sl-SI" sz="2800" dirty="0">
                <a:latin typeface="+mn-lt"/>
              </a:rPr>
            </a:br>
            <a:r>
              <a:rPr lang="sl-SI" sz="2800" dirty="0">
                <a:latin typeface="+mn-lt"/>
              </a:rPr>
              <a:t>S POMOČJO ENOSTAVNE TEHNIKE LAHKO IZBERETE PRIMERNO DREVO. POTREBUJETE LE TANEK PAPIR ALI CELOFAN ŠIRINE 2–5 MM IN DOLŽINE 10–12 MM. MED PALCEM IN KAZALCEM PRIMITE ZA KONEC PAPIRJA IN SE POSTAVITE PRED DREVO, ODDALJENO PRIBLIŽNO POL METRA. ČE DREVO IZ ČLOVEKA ENERGIJO ČRPA, SE BO POKAZALO, ČE SE BO PAPIR NAGIBAL PROTI DREVESU, ČE PA SE PAPIR NAGIBA OD DREVESA, JE TO DREVO, KI BO ČLOVEKA POLNILO S SVOJO ENERGIJO. KOMUNIKACIJA Z DREVESOM NAJ NE BI TRAJALA DLJE KOT NEKAJ MINUT. VEČ O ZDRAVILNOSTI DREVES NAJDETE NA SPODNJI POVEZAVI.</a:t>
            </a:r>
            <a:br>
              <a:rPr lang="sl-SI" sz="2400" dirty="0">
                <a:latin typeface="+mn-lt"/>
              </a:rPr>
            </a:br>
            <a:r>
              <a:rPr lang="sl-SI" sz="2400" dirty="0">
                <a:hlinkClick r:id="rId2"/>
              </a:rPr>
              <a:t>https://vizita.si/zdravje/dendroterapija-za-zdravje-in-splosno-boljse-pocutje-objemite-drevo.html</a:t>
            </a:r>
            <a:br>
              <a:rPr lang="sl-SI" sz="2400" dirty="0"/>
            </a:br>
            <a:br>
              <a:rPr lang="sl-SI" sz="2400" dirty="0"/>
            </a:br>
            <a:br>
              <a:rPr lang="sl-SI" sz="2400" dirty="0"/>
            </a:br>
            <a:br>
              <a:rPr lang="sl-SI" sz="2400" dirty="0"/>
            </a:br>
            <a:br>
              <a:rPr lang="sl-SI" sz="2400" dirty="0"/>
            </a:br>
            <a:br>
              <a:rPr lang="sl-SI" sz="2400" dirty="0"/>
            </a:br>
            <a:endParaRPr lang="sl-SI" sz="2400" dirty="0"/>
          </a:p>
        </p:txBody>
      </p:sp>
      <p:pic>
        <p:nvPicPr>
          <p:cNvPr id="5" name="Označba mesta vsebine 4">
            <a:extLst>
              <a:ext uri="{FF2B5EF4-FFF2-40B4-BE49-F238E27FC236}">
                <a16:creationId xmlns:a16="http://schemas.microsoft.com/office/drawing/2014/main" id="{D511AD27-A698-4593-A224-BACE081141B9}"/>
              </a:ext>
            </a:extLst>
          </p:cNvPr>
          <p:cNvPicPr>
            <a:picLocks noGrp="1" noChangeAspect="1"/>
          </p:cNvPicPr>
          <p:nvPr>
            <p:ph idx="1"/>
          </p:nvPr>
        </p:nvPicPr>
        <p:blipFill>
          <a:blip r:embed="rId3"/>
          <a:stretch>
            <a:fillRect/>
          </a:stretch>
        </p:blipFill>
        <p:spPr>
          <a:xfrm>
            <a:off x="332656" y="7804670"/>
            <a:ext cx="2062081" cy="1373002"/>
          </a:xfrm>
          <a:prstGeom prst="rect">
            <a:avLst/>
          </a:prstGeom>
        </p:spPr>
      </p:pic>
      <p:pic>
        <p:nvPicPr>
          <p:cNvPr id="3" name="Slika 2">
            <a:extLst>
              <a:ext uri="{FF2B5EF4-FFF2-40B4-BE49-F238E27FC236}">
                <a16:creationId xmlns:a16="http://schemas.microsoft.com/office/drawing/2014/main" id="{E8046340-1D41-4430-9DA3-7B55E402F92F}"/>
              </a:ext>
            </a:extLst>
          </p:cNvPr>
          <p:cNvPicPr>
            <a:picLocks noChangeAspect="1"/>
          </p:cNvPicPr>
          <p:nvPr/>
        </p:nvPicPr>
        <p:blipFill>
          <a:blip r:embed="rId4"/>
          <a:stretch>
            <a:fillRect/>
          </a:stretch>
        </p:blipFill>
        <p:spPr>
          <a:xfrm>
            <a:off x="4077072" y="7822317"/>
            <a:ext cx="2062082" cy="1373003"/>
          </a:xfrm>
          <a:prstGeom prst="rect">
            <a:avLst/>
          </a:prstGeom>
        </p:spPr>
      </p:pic>
    </p:spTree>
    <p:extLst>
      <p:ext uri="{BB962C8B-B14F-4D97-AF65-F5344CB8AC3E}">
        <p14:creationId xmlns:p14="http://schemas.microsoft.com/office/powerpoint/2010/main" val="292309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CD8740AA-E2D3-46F0-A24D-E512F5170BDA}"/>
              </a:ext>
            </a:extLst>
          </p:cNvPr>
          <p:cNvSpPr txBox="1"/>
          <p:nvPr/>
        </p:nvSpPr>
        <p:spPr>
          <a:xfrm>
            <a:off x="0" y="0"/>
            <a:ext cx="6858000" cy="10341293"/>
          </a:xfrm>
          <a:prstGeom prst="rect">
            <a:avLst/>
          </a:prstGeom>
          <a:solidFill>
            <a:schemeClr val="accent2"/>
          </a:solidFill>
        </p:spPr>
        <p:txBody>
          <a:bodyPr wrap="square">
            <a:spAutoFit/>
          </a:bodyPr>
          <a:lstStyle/>
          <a:p>
            <a:pPr algn="just"/>
            <a:r>
              <a:rPr lang="sl-SI" sz="2800" dirty="0"/>
              <a:t>V NADALJEVANJU SO PRIKAZANI PRIMERI RAZLIČNIH DREVES, MORDA BO KATERO IZMED NJIH NAVDIH ZA USTVARJANJE. </a:t>
            </a:r>
          </a:p>
          <a:p>
            <a:pPr algn="just"/>
            <a:endParaRPr lang="sl-SI" sz="2800" dirty="0"/>
          </a:p>
          <a:p>
            <a:pPr algn="just"/>
            <a:r>
              <a:rPr lang="sl-SI" sz="2800" dirty="0"/>
              <a:t>IN ZDAJ …</a:t>
            </a:r>
          </a:p>
          <a:p>
            <a:pPr algn="just"/>
            <a:r>
              <a:rPr lang="sl-SI" sz="2800" dirty="0"/>
              <a:t>… IZBERITE DREVO, POIŠČITE PAPIR IN VSE OSTALE PRIPOMOČKE. NATANČNO SI OGLEJTE, KAKŠNO JE IZBRANO DREVO. ŠE POSEBEJ BODITE POZORNI NA VEJE, KORENINE, KROŠNJO, IGLICE, LISTE …</a:t>
            </a:r>
          </a:p>
          <a:p>
            <a:pPr algn="just"/>
            <a:r>
              <a:rPr lang="sl-SI" sz="2800" dirty="0"/>
              <a:t>NATO SE PREPUSTITE SVOJI USTVARJANOSTI, RIŠITE, SLIKAJTE, BARVAJTE, NE POZABITE NA PODROBNOSTI IN OZADJE. </a:t>
            </a:r>
          </a:p>
          <a:p>
            <a:pPr algn="just"/>
            <a:r>
              <a:rPr lang="sl-SI" sz="2800" dirty="0"/>
              <a:t>MORDA PA IZBERETE KAR SVOJE DOMAČE BOŽIČNO DREVO.</a:t>
            </a:r>
          </a:p>
          <a:p>
            <a:pPr algn="just"/>
            <a:endParaRPr lang="sl-SI" sz="2800" dirty="0"/>
          </a:p>
          <a:p>
            <a:endParaRPr lang="sl-SI" sz="2800" dirty="0"/>
          </a:p>
          <a:p>
            <a:endParaRPr lang="sl-SI" sz="2800"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p:txBody>
      </p:sp>
      <p:pic>
        <p:nvPicPr>
          <p:cNvPr id="2" name="Slika 1">
            <a:extLst>
              <a:ext uri="{FF2B5EF4-FFF2-40B4-BE49-F238E27FC236}">
                <a16:creationId xmlns:a16="http://schemas.microsoft.com/office/drawing/2014/main" id="{AC2664C0-7652-45B2-AA4D-5F6255BAFA93}"/>
              </a:ext>
            </a:extLst>
          </p:cNvPr>
          <p:cNvPicPr>
            <a:picLocks noChangeAspect="1"/>
          </p:cNvPicPr>
          <p:nvPr/>
        </p:nvPicPr>
        <p:blipFill>
          <a:blip r:embed="rId2"/>
          <a:stretch>
            <a:fillRect/>
          </a:stretch>
        </p:blipFill>
        <p:spPr>
          <a:xfrm>
            <a:off x="4149080" y="6083686"/>
            <a:ext cx="2574534" cy="3147442"/>
          </a:xfrm>
          <a:prstGeom prst="rect">
            <a:avLst/>
          </a:prstGeom>
        </p:spPr>
      </p:pic>
    </p:spTree>
    <p:extLst>
      <p:ext uri="{BB962C8B-B14F-4D97-AF65-F5344CB8AC3E}">
        <p14:creationId xmlns:p14="http://schemas.microsoft.com/office/powerpoint/2010/main" val="399247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41986" name="Picture 2" descr="http://www.arthit.ru/abstract/0079/abstract-art-2.jpg"/>
          <p:cNvPicPr>
            <a:picLocks noChangeAspect="1" noChangeArrowheads="1"/>
          </p:cNvPicPr>
          <p:nvPr/>
        </p:nvPicPr>
        <p:blipFill>
          <a:blip r:embed="rId3" cstate="print"/>
          <a:srcRect/>
          <a:stretch>
            <a:fillRect/>
          </a:stretch>
        </p:blipFill>
        <p:spPr bwMode="auto">
          <a:xfrm>
            <a:off x="404664" y="323528"/>
            <a:ext cx="6021288" cy="851458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3554" name="Picture 2" descr="http://28.media.tumblr.com/tumblr_lqhw8yVER11qcm1wyo1_400.jpg"/>
          <p:cNvPicPr>
            <a:picLocks noChangeAspect="1" noChangeArrowheads="1"/>
          </p:cNvPicPr>
          <p:nvPr/>
        </p:nvPicPr>
        <p:blipFill>
          <a:blip r:embed="rId3" cstate="print"/>
          <a:srcRect/>
          <a:stretch>
            <a:fillRect/>
          </a:stretch>
        </p:blipFill>
        <p:spPr bwMode="auto">
          <a:xfrm>
            <a:off x="332656" y="228198"/>
            <a:ext cx="6264696" cy="852026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3794" name="Picture 2" descr="http://lh4.google.com/melissabills/R-QgyoTV3TI/AAAAAAAABO4/7SX5Ci6eB38/s800/tree%20of%20life.jpg"/>
          <p:cNvPicPr>
            <a:picLocks noChangeAspect="1" noChangeArrowheads="1"/>
          </p:cNvPicPr>
          <p:nvPr/>
        </p:nvPicPr>
        <p:blipFill>
          <a:blip r:embed="rId3" cstate="print"/>
          <a:srcRect/>
          <a:stretch>
            <a:fillRect/>
          </a:stretch>
        </p:blipFill>
        <p:spPr bwMode="auto">
          <a:xfrm>
            <a:off x="332656" y="611560"/>
            <a:ext cx="6237312" cy="77768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B2610EDC-4F21-48A2-908A-809716AE90B8}"/>
              </a:ext>
            </a:extLst>
          </p:cNvPr>
          <p:cNvPicPr>
            <a:picLocks noChangeAspect="1"/>
          </p:cNvPicPr>
          <p:nvPr/>
        </p:nvPicPr>
        <p:blipFill>
          <a:blip r:embed="rId3"/>
          <a:stretch>
            <a:fillRect/>
          </a:stretch>
        </p:blipFill>
        <p:spPr>
          <a:xfrm>
            <a:off x="332656" y="334021"/>
            <a:ext cx="6264696" cy="8475958"/>
          </a:xfrm>
          <a:prstGeom prst="rect">
            <a:avLst/>
          </a:prstGeom>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240</TotalTime>
  <Words>448</Words>
  <Application>Microsoft Office PowerPoint</Application>
  <PresentationFormat>Diaprojekcija na zaslonu (4:3)</PresentationFormat>
  <Paragraphs>43</Paragraphs>
  <Slides>18</Slides>
  <Notes>9</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18</vt:i4>
      </vt:variant>
    </vt:vector>
  </HeadingPairs>
  <TitlesOfParts>
    <vt:vector size="23" baseType="lpstr">
      <vt:lpstr>Arial</vt:lpstr>
      <vt:lpstr>Calibri</vt:lpstr>
      <vt:lpstr>Calibri Light</vt:lpstr>
      <vt:lpstr>Verdana</vt:lpstr>
      <vt:lpstr>Officeova tema</vt:lpstr>
      <vt:lpstr>IDEJA ZA USTVARJANJE –  MOJE NAJLJUBŠE DREVO </vt:lpstr>
      <vt:lpstr>SPLOŠNO ZNANO JE, DA JE PROSTI ČAS KORISTNO PREŽIVETI V NARAVI, GOZDU ALI PARKU, OBDANEM Z DREVESI. TOVRSTNI KRAJI SO NARAVNE ČISTILNE NAPRAVE, KI POLEG ZRAKA ČISTIJO TUDI NEGATIVNO ENERGIJO.</vt:lpstr>
      <vt:lpstr>O DREVESIH …</vt:lpstr>
      <vt:lpstr> DREVESA LAHKO POMAGAJO PRI ZDRAVLJENJU, CELJENJU RAN TER TUDI PRI PRIDOBIVANJU ENERGIJE. NAJBOLJŠI PRI TEM NAJ BI BILI HRAST, BREZA, BOR, JELKA, SMREKA IN MACESEN. POSEBEN ZNAČAJ IMATA BREZA IN JELKA, KI STA OBENEM SPREJEMNIK IN ODDAJNIK ENERGIJE. PRAV TAKO  DOBRI ZDRAVILCI SO TUDI CEDRA, AKACIJA, JAVOR, JABOLKO IN SLIVA.  S POMOČJO ENOSTAVNE TEHNIKE LAHKO IZBERETE PRIMERNO DREVO. POTREBUJETE LE TANEK PAPIR ALI CELOFAN ŠIRINE 2–5 MM IN DOLŽINE 10–12 MM. MED PALCEM IN KAZALCEM PRIMITE ZA KONEC PAPIRJA IN SE POSTAVITE PRED DREVO, ODDALJENO PRIBLIŽNO POL METRA. ČE DREVO IZ ČLOVEKA ENERGIJO ČRPA, SE BO POKAZALO, ČE SE BO PAPIR NAGIBAL PROTI DREVESU, ČE PA SE PAPIR NAGIBA OD DREVESA, JE TO DREVO, KI BO ČLOVEKA POLNILO S SVOJO ENERGIJO. KOMUNIKACIJA Z DREVESOM NAJ NE BI TRAJALA DLJE KOT NEKAJ MINUT. VEČ O ZDRAVILNOSTI DREVES NAJDETE NA SPODNJI POVEZAVI. https://vizita.si/zdravje/dendroterapija-za-zdravje-in-splosno-boljse-pocutje-objemite-drevo.html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ŽELIM VAM VELIKO UŽITKOV OB USTVARJANJU</vt:lpstr>
    </vt:vector>
  </TitlesOfParts>
  <Company>Ministerstvo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2. triada</dc:creator>
  <cp:lastModifiedBy>ANDREJ HROMIN</cp:lastModifiedBy>
  <cp:revision>31</cp:revision>
  <dcterms:created xsi:type="dcterms:W3CDTF">2011-09-07T09:21:43Z</dcterms:created>
  <dcterms:modified xsi:type="dcterms:W3CDTF">2020-12-26T21:55:13Z</dcterms:modified>
</cp:coreProperties>
</file>