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9" r:id="rId5"/>
    <p:sldId id="280" r:id="rId6"/>
    <p:sldId id="281" r:id="rId7"/>
    <p:sldId id="283" r:id="rId8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541D"/>
    <a:srgbClr val="D3670D"/>
    <a:srgbClr val="C00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81B92C-AB20-41A9-99FD-E9F3BAB754DD}" v="1" dt="2020-12-26T21:15:23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Hromin" userId="S::andrejh@os-iskvarce.si::64e3ca42-2a51-4030-bd80-22dbc027fab8" providerId="AD" clId="Web-{D281B92C-AB20-41A9-99FD-E9F3BAB754DD}"/>
    <pc:docChg chg="modSld">
      <pc:chgData name="Andrej Hromin" userId="S::andrejh@os-iskvarce.si::64e3ca42-2a51-4030-bd80-22dbc027fab8" providerId="AD" clId="Web-{D281B92C-AB20-41A9-99FD-E9F3BAB754DD}" dt="2020-12-26T21:15:23.886" v="0" actId="1076"/>
      <pc:docMkLst>
        <pc:docMk/>
      </pc:docMkLst>
      <pc:sldChg chg="modSp">
        <pc:chgData name="Andrej Hromin" userId="S::andrejh@os-iskvarce.si::64e3ca42-2a51-4030-bd80-22dbc027fab8" providerId="AD" clId="Web-{D281B92C-AB20-41A9-99FD-E9F3BAB754DD}" dt="2020-12-26T21:15:23.886" v="0" actId="1076"/>
        <pc:sldMkLst>
          <pc:docMk/>
          <pc:sldMk cId="3532188237" sldId="274"/>
        </pc:sldMkLst>
        <pc:spChg chg="mod">
          <ac:chgData name="Andrej Hromin" userId="S::andrejh@os-iskvarce.si::64e3ca42-2a51-4030-bd80-22dbc027fab8" providerId="AD" clId="Web-{D281B92C-AB20-41A9-99FD-E9F3BAB754DD}" dt="2020-12-26T21:15:23.886" v="0" actId="1076"/>
          <ac:spMkLst>
            <pc:docMk/>
            <pc:sldMk cId="3532188237" sldId="274"/>
            <ac:spMk id="2" creationId="{5C7A9614-8DB9-4F62-B7F1-91D195C4E26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73F81C-0AB3-4CC8-A7F8-495E84E75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00066F-200D-484E-A113-A90E978BE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967C14-A51B-42B9-9728-8A710FC935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A361D-D7D2-4652-8C08-BC40C7F16A8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1704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88B336-41BD-43B4-859D-67BF026096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FC07CD-F10E-4D26-A770-5100FC50F5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DDFD01-330E-4964-B79A-C524429BAA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F2330-733D-43AE-AF23-642EE4042E6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6884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AD46AF-C02A-4FA0-A08C-9D3637060B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0710A4-AF6F-4D06-97B0-2FC89385F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8E4EB1-3695-4061-83D6-84104261F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D3891-529C-41EC-8142-DA042AF2AFA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2117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1430D-E4C8-4358-9295-D99134301B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6E6AFC-1617-41E2-955C-11C9A9B4B1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CB6DC0-2F58-4577-907D-216047254A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2411D-29B0-4CD2-9EEF-C2162F6DF7C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3388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D5F163-EB31-487D-B478-F28DDA973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A934D5-FD84-48E2-9A37-262C8FD356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3D0336-A201-482E-8BCA-A5A2530881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EA157-64D9-433C-802C-5DDEE384FCF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4667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7BA5F6-152B-4184-B04E-81A2E5B19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E8BBB4-F893-4652-A82D-B63D416AA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CE7316-292E-40A0-8784-98E0713569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5F4A8-4FA7-4DEA-A3BC-6E7F33E1C82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95214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565D09-0D58-4B61-85D8-69AA917DA1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2A3887E-2342-4A71-A3E6-11288734F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927DCE-E03D-4E9C-9A30-3B9EEB620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5B5EA-722A-4673-9BCD-FA3368279C2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2222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DE9B2C-0AF3-40DF-A509-AC486E66A8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84C72B-40A0-44B7-9DA2-90805B3405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B1F28F-90E8-4EC2-B392-E075CED0A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F1536-FDF8-4383-9083-480E963FEA8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8393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CECBC1-FB4F-4E36-841E-94EC94690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A509A2-F421-420F-8589-7D9AFB610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847EEC3-F898-4B9C-BA4B-98D0FDAAA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98693-C806-4744-A0EA-270B926A8F2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9740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02F651-3DF1-45F0-899A-75BF1582E2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461547-87B0-4E77-ADEF-D95660003F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FF9389-2228-4891-9A2F-1952240BFA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6A71C-3030-4F04-BF4E-288922BCEF0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3861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F708FF-0BCA-4416-9A7E-6FFA6291EE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F5394A-5636-4116-AB68-B1F068211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A7EE03-2C5E-4F60-A42F-4A2033B64F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550F-5C41-440E-8EED-37FFFF42FF02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8124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50FC13-39E3-4475-AE4A-77100B2E2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279239-BF4A-46E3-AD1D-E2FF5D58F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BCD79B2-09C4-4D9A-B4FB-7C9D9087EF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D16E5AC-8500-44A1-A1BB-02CD90C74A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1B71E4-E07B-4AF1-93B8-7D20DB6BD8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0FC997-58C9-45DE-8CDC-58E76226601B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zx9ftWVY5g" TargetMode="External"/><Relationship Id="rId2" Type="http://schemas.openxmlformats.org/officeDocument/2006/relationships/hyperlink" Target="https://www.youtube.com/watch?v=UfIah6WInJ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www.youtube.com/watch?v=R7WIS04wW34&amp;feature=youtu.b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youtube.com/watch?v=p-rSdt0aFu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">
            <a:extLst>
              <a:ext uri="{FF2B5EF4-FFF2-40B4-BE49-F238E27FC236}">
                <a16:creationId xmlns:a16="http://schemas.microsoft.com/office/drawing/2014/main" id="{F44734CE-2740-4859-A543-B227ACEE9F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 anchor="ctr"/>
          <a:lstStyle/>
          <a:p>
            <a:pPr eaLnBrk="1" hangingPunct="1"/>
            <a:r>
              <a:rPr lang="sl-SI" altLang="en-US" sz="3200" dirty="0">
                <a:solidFill>
                  <a:srgbClr val="C0090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ŠPORTNO-PLESNE DEJAVNOSTI</a:t>
            </a:r>
            <a:endParaRPr lang="es-ES" altLang="en-US" sz="3200" dirty="0">
              <a:solidFill>
                <a:srgbClr val="C0090B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51" name="Rectangle 27">
            <a:extLst>
              <a:ext uri="{FF2B5EF4-FFF2-40B4-BE49-F238E27FC236}">
                <a16:creationId xmlns:a16="http://schemas.microsoft.com/office/drawing/2014/main" id="{3A529A10-A70F-4696-B5CC-B3E847AFBB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5656" y="1124744"/>
            <a:ext cx="6400800" cy="4428331"/>
          </a:xfrm>
        </p:spPr>
        <p:txBody>
          <a:bodyPr/>
          <a:lstStyle/>
          <a:p>
            <a:pPr eaLnBrk="1" hangingPunct="1"/>
            <a:endParaRPr lang="sl-SI" altLang="en-US" sz="2800" dirty="0">
              <a:solidFill>
                <a:srgbClr val="D3670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/>
            <a:endParaRPr lang="es-ES" altLang="en-US" sz="3200" dirty="0">
              <a:solidFill>
                <a:srgbClr val="D3670D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FE50734B-8A70-4D59-897B-FBF4CD32F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433" y="3065211"/>
            <a:ext cx="3948123" cy="2953196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655A4AA0-D21F-4055-9C01-529D1F9F7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1856" y="1628800"/>
            <a:ext cx="3020144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7A9614-8DB9-4F62-B7F1-91D195C4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84784" y="-2043608"/>
            <a:ext cx="13719521" cy="6283027"/>
          </a:xfrm>
        </p:spPr>
        <p:txBody>
          <a:bodyPr/>
          <a:lstStyle/>
          <a:p>
            <a:r>
              <a:rPr lang="sl-SI" dirty="0"/>
              <a:t>JOOOOJ, KAJ BI POČELI?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6318D5-4D3F-469B-BDB0-74BC2307A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YOUTUBE VAS LAHKO REŠI, ČE IMATE PREVEČ ENERGIJE.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IN NE, V IGRI NISO RISANKE, IGRICE ALI FILMI. 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ČE VAS ZANIMA, KAKO LAHKO ODVEČNO ENERGIJO SPREMENITE V NEKAJ KORISTNEGA, VAS PAMETNI NASVETI ČAKAJO V NADALJEVANJU.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222222"/>
                </a:solidFill>
                <a:latin typeface="Verdana" panose="020B0604030504040204" pitchFamily="34" charset="0"/>
              </a:rPr>
              <a:t>VERJETNO VSI POZNATE </a:t>
            </a: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TISTE DNEVE, KO IMATE TOLIKO ENERGIJE, DA NE VESTE, KAM BI Z NJO, ZUNAJ PA JE SLABO VREME. </a:t>
            </a:r>
            <a:endParaRPr lang="sl-SI" sz="20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69F6F87-81D0-4F70-B1DA-AC3F92E54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33" y="4545013"/>
            <a:ext cx="2886075" cy="158115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E19E45B-58C0-4D36-B2B7-85F1B9B76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002" y="4195734"/>
            <a:ext cx="2159074" cy="163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8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DCD084-3C34-45C2-9893-1C90DAA64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REŠITEV???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C8968B-5375-4050-A9CA-5A5DB7C5E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REŠITEV, KAJ LAHKO POČNETE, JE AKTIVNOST, KI SE JI LAHKO PRIDRUŽI VSA DRUŽINA.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IN KER SE VAM VAŠ KAVČ MORDA ŽE POŠTENO SMILI (LE KDO BI VEDEL, ZAKAJ???), LAHKO ODVEČNO ENERGIJO USMERITE NA DEJAVNOST, KI JE PREDSTAVLJENA V NADALJEVANJU.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sl-SI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endParaRPr lang="sl-SI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endParaRPr lang="sl-SI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sl-SI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V NEKAJ SEKUNDAH LAHKO PRIREDITE ZABAVO IN SPROSTITEV ZA VSO DRUŽINO.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SE VAM ŽE SANJA, KAJ BI </a:t>
            </a:r>
            <a:r>
              <a:rPr lang="sl-SI" sz="2000" dirty="0">
                <a:latin typeface="Verdana" panose="020B0604030504040204" pitchFamily="34" charset="0"/>
                <a:ea typeface="Verdana" panose="020B0604030504040204" pitchFamily="34" charset="0"/>
              </a:rPr>
              <a:t>TO </a:t>
            </a:r>
            <a:r>
              <a:rPr lang="fi-FI" sz="2000" dirty="0">
                <a:latin typeface="Verdana" panose="020B0604030504040204" pitchFamily="34" charset="0"/>
                <a:ea typeface="Verdana" panose="020B0604030504040204" pitchFamily="34" charset="0"/>
              </a:rPr>
              <a:t>LAHKO BILO?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sl-SI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F5B8649-2A80-4BD1-9AF3-1022F1D3B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071" y="3377094"/>
            <a:ext cx="1611263" cy="1072222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E1661899-B94F-4A7F-9CE9-666625B37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3377094"/>
            <a:ext cx="1072222" cy="1072222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D984162D-94B9-4B4A-87E3-9E48BCD5E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37036" y="3094484"/>
            <a:ext cx="1360880" cy="135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1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A063EC-1406-408B-94FF-8D76E1544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AEROBIKA??? SEVEDA!!!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BF3F1B3-52D3-4325-B911-DE60228EB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</a:rPr>
              <a:t>ČE STE PRIPRAVLJENI, VAS ČAKAJO ŠPORTNO- PLESNI IZZIVI.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</a:rPr>
              <a:t>OB RAZLIČNIH GLASBENIH SPREMLJAVAH SE BOSTE KOORDINIRANO GIBALI NA MESTU IN PO PROSTORU.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</a:rPr>
              <a:t>PRIDOBIVALI BOSTE OBČUTEK ZA RITEM.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</a:rPr>
              <a:t>SPOZNAVALI BOSTE OBLIKO VADBE, KI SE JI REČE AEROBIKA.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sz="2800" dirty="0"/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E4E0CBB-B35C-4B6A-9A19-4C97FC4CA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4792662"/>
            <a:ext cx="25527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5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F9D497-703C-48BC-BF24-2F4488577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sl-SI" dirty="0"/>
              <a:t>KAJ POTREBUJETE?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3F43B94-3479-48DD-BE8B-232C3238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TELEVIZOR, KJER LAHKO DOSTOPATE TO YOUTUBA, TABLICO ALI TELEFON.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UDOBNA OBLAČILA.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rgbClr val="222222"/>
                </a:solidFill>
                <a:latin typeface="Verdana" panose="020B0604030504040204" pitchFamily="34" charset="0"/>
              </a:rPr>
              <a:t>DOVOLJ PROSTORA ZA VADBO.</a:t>
            </a:r>
            <a:endParaRPr lang="sl-SI" sz="2000" b="0" i="0" dirty="0">
              <a:solidFill>
                <a:srgbClr val="222222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endParaRPr lang="sl-SI" sz="2000" b="0" i="0" dirty="0">
              <a:solidFill>
                <a:srgbClr val="222222"/>
              </a:solidFill>
              <a:effectLst/>
              <a:latin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NA </a:t>
            </a:r>
            <a:r>
              <a:rPr lang="sl-SI" sz="2000" dirty="0">
                <a:solidFill>
                  <a:srgbClr val="222222"/>
                </a:solidFill>
                <a:latin typeface="Verdana" panose="020B0604030504040204" pitchFamily="34" charset="0"/>
              </a:rPr>
              <a:t>Y</a:t>
            </a: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OUTUBE KANALIH BOSTE NAŠLI KAR NEKAJ POSNETKOV, KI SO NAMENJENI „MULCEM“ Z ODVEČNO ENERGIJO ZA TELOVADBO IN S PREDLOGI ZA VAJE ALI ZA UČENJE ENOSTAVNE PLESNE KOREOGRAFIJE.</a:t>
            </a:r>
          </a:p>
          <a:p>
            <a:pPr marL="0" indent="0" algn="l">
              <a:buNone/>
            </a:pPr>
            <a:endParaRPr lang="sl-SI" sz="2000" dirty="0">
              <a:solidFill>
                <a:srgbClr val="222222"/>
              </a:solidFill>
              <a:latin typeface="Verdana" panose="020B060403050404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sl-SI" sz="2000" b="0" i="0" dirty="0">
                <a:solidFill>
                  <a:srgbClr val="222222"/>
                </a:solidFill>
                <a:effectLst/>
                <a:latin typeface="Verdana" panose="020B0604030504040204" pitchFamily="34" charset="0"/>
              </a:rPr>
              <a:t>SEVEDA SO POSNETKI OPREMLJENI Z ŽIVAHNO GLASBO.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2674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ADBE2F-2ADC-4E47-88E2-91A65C205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NEKAJ »TELOVADNO-AEROBNIH« VIDEOV NAJDETE NA SPODNJIH POVEZAVAH: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4E7949-3AD3-44C5-83E0-7946F21EA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https://www.youtube.com/watch?v=UfIah6WInJk</a:t>
            </a:r>
            <a:endParaRPr lang="sl-SI" sz="200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https://www.youtube.com/watch?v=Uzx9ftWVY5g</a:t>
            </a:r>
            <a:endParaRPr lang="sl-SI" sz="200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00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2000" dirty="0">
                <a:solidFill>
                  <a:schemeClr val="bg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https://www.youtube.com/watch?v=R7WIS04wW34&amp;feature=youtu.be</a:t>
            </a:r>
            <a:endParaRPr lang="sl-SI" sz="2000" dirty="0">
              <a:solidFill>
                <a:schemeClr val="bg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2000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sl-SI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343C96F-5F4C-41DE-BD69-B8E64D8AA0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1800" y="4005064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670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17F795-15E6-4E9B-97DE-DF89B899C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r>
              <a:rPr kumimoji="0" lang="sl-SI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Arial"/>
              </a:rPr>
              <a:t>… PA ŠE MALO ZA ŠALO IN MALO ZARES …</a:t>
            </a:r>
            <a:endParaRPr lang="sl-SI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D7F6C9-9B57-4687-9119-79B251DFF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860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</a:rPr>
              <a:t>NA SPODNJI POVEZAVI SI OGLEJTE, KAKO SE JE PLES RAZVIJAL OD LETA 1950 PA DO LETA 2019.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</a:rPr>
              <a:t>POSNETEK JE ZARES VREDEN OGLEDA.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sz="2400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https://www.youtube.com/watch?v=p-rSdt0aFuw</a:t>
            </a: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sl-SI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</a:rPr>
              <a:t>RAZGIBANE DNEVE VAM ŽELIM.          IRENA HUDI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933A9DA-EAC5-462F-BAD2-7274A79D5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284984"/>
            <a:ext cx="29241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7531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367</Words>
  <Application>Microsoft Office PowerPoint</Application>
  <PresentationFormat>Diaprojekcija na zaslonu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Diseño predeterminado</vt:lpstr>
      <vt:lpstr>ŠPORTNO-PLESNE DEJAVNOSTI</vt:lpstr>
      <vt:lpstr>JOOOOJ, KAJ BI POČELI?</vt:lpstr>
      <vt:lpstr>REŠITEV???</vt:lpstr>
      <vt:lpstr>AEROBIKA??? SEVEDA!!!</vt:lpstr>
      <vt:lpstr>KAJ POTREBUJETE?</vt:lpstr>
      <vt:lpstr>NEKAJ »TELOVADNO-AEROBNIH« VIDEOV NAJDETE NA SPODNJIH POVEZAVAH:</vt:lpstr>
      <vt:lpstr>… PA ŠE MALO ZA ŠALO IN MALO ZARES …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ANDREJ HROMIN</cp:lastModifiedBy>
  <cp:revision>65</cp:revision>
  <dcterms:created xsi:type="dcterms:W3CDTF">2009-10-07T17:55:06Z</dcterms:created>
  <dcterms:modified xsi:type="dcterms:W3CDTF">2020-12-26T22:28:15Z</dcterms:modified>
</cp:coreProperties>
</file>