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05800" cy="2667000"/>
          </a:xfrm>
        </p:spPr>
        <p:txBody>
          <a:bodyPr/>
          <a:lstStyle/>
          <a:p>
            <a:r>
              <a:rPr lang="sl-SI" sz="60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ALEKSANDRA IN REGRATOVI CVETOVI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50816"/>
            <a:ext cx="4953000" cy="337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17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43200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TO PA ŠE ZDALEČ NI VSE.... IZ CVETOV LAHKO NAREDIMO ŠE MNOGO DRUGIH NAPITKOV. </a:t>
            </a:r>
            <a:r>
              <a:rPr lang="sl-SI" sz="3200" b="1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ALEKSANDRA</a:t>
            </a:r>
            <a: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 SE JE ODLOČILA DA  NAREDI ŠE </a:t>
            </a:r>
            <a:r>
              <a:rPr lang="sl-SI" sz="3200" b="1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MED IZ REGRATOVIH CVETOV.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146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3290694"/>
            <a:ext cx="8418968" cy="328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solidFill>
                  <a:srgbClr val="70FF70">
                    <a:lumMod val="50000"/>
                  </a:srgbClr>
                </a:solidFill>
                <a:latin typeface="AR CARTER" pitchFamily="2" charset="0"/>
                <a:ea typeface="Calibri"/>
                <a:cs typeface="Times New Roman"/>
              </a:rPr>
              <a:t>SESTAVINE ZA REGRATOV MED: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solidFill>
                  <a:srgbClr val="70FF70">
                    <a:lumMod val="50000"/>
                  </a:srgbClr>
                </a:solidFill>
                <a:latin typeface="AR CARTER" pitchFamily="2" charset="0"/>
                <a:ea typeface="Calibri"/>
                <a:cs typeface="Times New Roman"/>
              </a:rPr>
              <a:t>PRIBLIŽNO 600 G REGRATOVIH CVETOV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solidFill>
                  <a:srgbClr val="70FF70">
                    <a:lumMod val="50000"/>
                  </a:srgbClr>
                </a:solidFill>
                <a:latin typeface="AR CARTER" pitchFamily="2" charset="0"/>
                <a:ea typeface="Calibri"/>
                <a:cs typeface="Times New Roman"/>
              </a:rPr>
              <a:t>PRIBLIŽNO  600 G SLADKORJA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IZ ZGORAJ OMENJENIH SESTAVIN DOBIMO (približno) DVA VELIKA KOZARCA MEDU. SESTAVINE ZA REGRATOV MED NAJ BODO V RAZMERJU 1:1. PAZITI MORAMO, DA SE TEGA RAZMERJA DRŽIMO – TOREJ, TOLIKO KOT BOMO NABRALI REGRATOVIH CVETOV, TOLIKO DODAMO SLADKORJA.</a:t>
            </a:r>
            <a:endParaRPr lang="sl-SI" sz="2000" dirty="0">
              <a:effectLst/>
              <a:latin typeface="AR CARTER" pitchFamily="2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273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POSTOPEK PRIPRAVE MEDU IZ REGRATOVIH CVETOV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754" y="1219200"/>
            <a:ext cx="8458200" cy="304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REGRATOVE CVETOVE (ISTI DAN, KOT SO BILI NABRANI) OČISTIMO MOREBITNIH SMETI IN </a:t>
            </a:r>
            <a:r>
              <a:rPr lang="sl-SI" sz="1400" dirty="0">
                <a:latin typeface="AR CARTER" pitchFamily="2" charset="0"/>
                <a:ea typeface="Calibri"/>
                <a:cs typeface="AR BLANCA"/>
              </a:rPr>
              <a:t>Ž</a:t>
            </a: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U</a:t>
            </a:r>
            <a:r>
              <a:rPr lang="sl-SI" sz="1400" dirty="0">
                <a:latin typeface="AR CARTER" pitchFamily="2" charset="0"/>
                <a:ea typeface="Calibri"/>
                <a:cs typeface="AR BLANCA"/>
              </a:rPr>
              <a:t>Ž</a:t>
            </a: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ELK, NATO PA RUMENE CVETOVE LOČIMO OD ZELENE CVETNE ČA</a:t>
            </a:r>
            <a:r>
              <a:rPr lang="sl-SI" sz="1400" dirty="0">
                <a:latin typeface="AR CARTER" pitchFamily="2" charset="0"/>
                <a:ea typeface="Calibri"/>
                <a:cs typeface="AR BLANCA"/>
              </a:rPr>
              <a:t>Š</a:t>
            </a: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ICE (ZELENE ČA</a:t>
            </a:r>
            <a:r>
              <a:rPr lang="sl-SI" sz="1400" dirty="0">
                <a:latin typeface="AR CARTER" pitchFamily="2" charset="0"/>
                <a:ea typeface="Calibri"/>
                <a:cs typeface="AR BLANCA"/>
              </a:rPr>
              <a:t>Š</a:t>
            </a: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ICE LAHKO ZAVRŽETE). PRIPRAVIMO ŠE SLADKOR IN VELIK STEKLEN KOZAREC ALI VEČ MANJ</a:t>
            </a:r>
            <a:r>
              <a:rPr lang="sl-SI" sz="1400" dirty="0">
                <a:latin typeface="AR CARTER" pitchFamily="2" charset="0"/>
                <a:ea typeface="Calibri"/>
                <a:cs typeface="AR BLANCA"/>
              </a:rPr>
              <a:t>Š</a:t>
            </a: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IH S POKROVČKI, KI DOBRO TESNIJO.</a:t>
            </a:r>
            <a:br>
              <a:rPr lang="sl-SI" sz="1400" dirty="0">
                <a:latin typeface="AR CARTER" pitchFamily="2" charset="0"/>
                <a:ea typeface="Calibri"/>
                <a:cs typeface="Times New Roman"/>
              </a:rPr>
            </a:b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SEDAJ V PLASTEH V KOZAREC NASUJEMO PLAST SLADKORJA, ČEZ PLAST REGRATA (RUMENI DEL CVETOV, KI SMO GA LOČILI OD ČA</a:t>
            </a:r>
            <a:r>
              <a:rPr lang="sl-SI" sz="1400" dirty="0">
                <a:latin typeface="AR CARTER" pitchFamily="2" charset="0"/>
                <a:ea typeface="Calibri"/>
                <a:cs typeface="AR BLANCA"/>
              </a:rPr>
              <a:t>Š</a:t>
            </a: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IC), PONOVNO SLADKOR, REGRAT,</a:t>
            </a:r>
            <a:r>
              <a:rPr lang="sl-SI" sz="1400" dirty="0">
                <a:latin typeface="AR CARTER" pitchFamily="2" charset="0"/>
                <a:ea typeface="Calibri"/>
                <a:cs typeface="AR BLANCA"/>
              </a:rPr>
              <a:t>…</a:t>
            </a: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 ZAKLJUČIMO S PLASTJO SLADKORJA.</a:t>
            </a:r>
            <a:br>
              <a:rPr lang="sl-SI" sz="1400" dirty="0">
                <a:latin typeface="AR CARTER" pitchFamily="2" charset="0"/>
                <a:ea typeface="Calibri"/>
                <a:cs typeface="Times New Roman"/>
              </a:rPr>
            </a:br>
            <a:r>
              <a:rPr lang="sl-SI" sz="1400" dirty="0">
                <a:latin typeface="AR CARTER" pitchFamily="2" charset="0"/>
                <a:ea typeface="Calibri"/>
                <a:cs typeface="Times New Roman"/>
              </a:rPr>
              <a:t>KOZAREC DOBRO ZAPREMO IN GA POSTAVIMO NA SONČNO MESTO, KJER NAJ BO TOLIKO ČASA, DA SE SLADKOR STOPI. KO SE SLADKOR V KOZARCU STOPI, VSEBINO PRECEDIMO (NAJBOLJE KAR SKOZI GAZO) IN OB TEM DOBRO STISNEMO CVETOVE REGRATA. REGRATOV MED JE TAKO PRIPRAVLJEN. HRANIMO GA V STEKLENIH KOZARCIH V HLADNEM IN TEMNEM PROSTORU.</a:t>
            </a:r>
            <a:endParaRPr lang="sl-SI" sz="1400" dirty="0">
              <a:effectLst/>
              <a:latin typeface="AR CARTER" pitchFamily="2" charset="0"/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650" y="4578941"/>
            <a:ext cx="24892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1112" y="4645679"/>
            <a:ext cx="2413504" cy="181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6717" y="4469979"/>
            <a:ext cx="2567414" cy="195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5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VIRI: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 CARTER" pitchFamily="2" charset="0"/>
              </a:rPr>
              <a:t>Za sirup iz regratovih cvetov:</a:t>
            </a:r>
          </a:p>
          <a:p>
            <a:r>
              <a:rPr lang="sl-SI" dirty="0"/>
              <a:t>http://okusno.je/recept/regratov-sirup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 CARTER" pitchFamily="2" charset="0"/>
              </a:rPr>
              <a:t>Za med iz regratovih cvetov:</a:t>
            </a:r>
          </a:p>
          <a:p>
            <a:r>
              <a:rPr lang="sl-SI" dirty="0"/>
              <a:t>https://mojpogled.com/regratov-sirup-in-regratov-med/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191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AR CARTER" pitchFamily="2" charset="0"/>
              </a:rPr>
              <a:t>P.S.</a:t>
            </a:r>
          </a:p>
          <a:p>
            <a:r>
              <a:rPr lang="sl-SI" sz="2000" dirty="0">
                <a:latin typeface="AR CARTER" pitchFamily="2" charset="0"/>
              </a:rPr>
              <a:t>SUPER JE DA NAS UČITELJICE V TEH ČASIH USMERJAJO IN POLEG DOMAČIH NALOG DAJEJO ODLIČNE NASVETE KAKO KORISTNO IN HKRATI POUČNO PREŽIVETI PROSTI ČAS Z NAŠIMI ZAKLADI. </a:t>
            </a:r>
          </a:p>
          <a:p>
            <a:endParaRPr lang="sl-SI" sz="2000" dirty="0">
              <a:latin typeface="AR CARTER" pitchFamily="2" charset="0"/>
            </a:endParaRPr>
          </a:p>
          <a:p>
            <a:r>
              <a:rPr lang="sl-SI" sz="2000" dirty="0">
                <a:latin typeface="AR CARTER" pitchFamily="2" charset="0"/>
              </a:rPr>
              <a:t>Nina Z. T.</a:t>
            </a:r>
          </a:p>
        </p:txBody>
      </p:sp>
    </p:spTree>
    <p:extLst>
      <p:ext uri="{BB962C8B-B14F-4D97-AF65-F5344CB8AC3E}">
        <p14:creationId xmlns:p14="http://schemas.microsoft.com/office/powerpoint/2010/main" val="184204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3200"/>
          </a:xfrm>
        </p:spPr>
        <p:txBody>
          <a:bodyPr>
            <a:noAutofit/>
          </a:bodyPr>
          <a:lstStyle/>
          <a:p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VIRUS COVID 19 </a:t>
            </a:r>
            <a:r>
              <a:rPr lang="sl-SI" sz="2400" b="1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ALEKSANDRI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 NI PREPREČIL, DA BI SVOJ PROSTI ČAS PREŽIVELA NA PROSTEM...</a:t>
            </a: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S POMOČJO UČITELJICE </a:t>
            </a:r>
            <a:r>
              <a:rPr lang="sl-SI" sz="2400" b="1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IRENE HUDI (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IN</a:t>
            </a:r>
            <a:r>
              <a:rPr lang="sl-SI" sz="2400" b="1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 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Z NJENIMI NASVETI KAKO PREŽIVETI PROSTI ČAS NASTAJAJO NEVERJETNE STVARI...).</a:t>
            </a: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r>
              <a:rPr lang="sl-SI" sz="2400" b="1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ALEKSANDRA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 KUHA, USTVARJA, PEČE, RIŠE...ZELO RADA PA SI OGLEDA TUDI KAKŠNO RISANKO. </a:t>
            </a: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IN KER JE UČITELJICA </a:t>
            </a:r>
            <a:r>
              <a:rPr lang="sl-SI" sz="2400" b="1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IRENA 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DALA IDEJO O SIRUPU IZ REGRATOVIH CVETOV SE JE </a:t>
            </a:r>
            <a:r>
              <a:rPr lang="sl-SI" sz="2400" b="1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ALEKSANDRA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 ODLOČILA RECEPT  PREIZKUSITI, SAJ JO ZELO ZANIMA DIVJA HRANA, KI JO NAJDEMO V NARAVI. </a:t>
            </a: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b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</a:b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NA NASLEDNJIH STRANEH JE NEKAJ UTRINKOV KAKO JE </a:t>
            </a:r>
            <a:r>
              <a:rPr lang="sl-SI" sz="2400" b="1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ALEKSANDRA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  <a:latin typeface="AR CARTER" pitchFamily="2" charset="0"/>
              </a:rPr>
              <a:t> PRIPRAVILA SIRUP IN MED IZ REGRATOVIH CVETOV.</a:t>
            </a:r>
            <a:endParaRPr lang="sl-SI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1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sl-SI" sz="40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NABIRANJE REGRATOVIH CVETOV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4443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 CARTER" pitchFamily="2" charset="0"/>
              </a:rPr>
              <a:t>KER JE GLAVNA SESTAVINA SIRUPA REGRATOV CVET, JE ALEKSANDRA ODŠLA NABIRAT  CVETOVE NA TRAVNIKE, KI KRASIJO VZNOŽJE ČEMŠENIŠKE PLANINE...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14098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0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H="1" flipV="1">
            <a:off x="502918" y="198117"/>
            <a:ext cx="4069082" cy="2926083"/>
          </a:xfrm>
        </p:spPr>
        <p:txBody>
          <a:bodyPr>
            <a:noAutofit/>
          </a:bodyPr>
          <a:lstStyle/>
          <a:p>
            <a:pPr algn="ctr"/>
            <a:r>
              <a:rPr lang="sl-SI" sz="28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MED NABIRANJEM CVETOV JE BILO SLIŠATI BRENČANJE PRIDNIH ČEBEL, KI SO SRKALE CVETNI PRAH REGRATOVIH CVETOV...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64" y="3463327"/>
            <a:ext cx="3738830" cy="280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60" y="419100"/>
            <a:ext cx="37846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56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9800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NO PA ZAČNIMO... </a:t>
            </a:r>
            <a:b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</a:br>
            <a:b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</a:br>
            <a: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ZA PRIPRAVO SIRUPA IZ REGRATOVIH CVETOV POTREBUJEMO: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32" y="25908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0480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 CARTER" pitchFamily="2" charset="0"/>
              </a:rPr>
              <a:t>200 G REGRATOVIH CVETOV,</a:t>
            </a:r>
          </a:p>
          <a:p>
            <a:r>
              <a:rPr lang="sl-SI" sz="3200" dirty="0">
                <a:latin typeface="AR CARTER" pitchFamily="2" charset="0"/>
              </a:rPr>
              <a:t>750 G SLADKORJA,</a:t>
            </a:r>
          </a:p>
          <a:p>
            <a:r>
              <a:rPr lang="sl-SI" sz="3200" dirty="0">
                <a:latin typeface="AR CARTER" pitchFamily="2" charset="0"/>
              </a:rPr>
              <a:t>2 LIMONI, </a:t>
            </a:r>
          </a:p>
          <a:p>
            <a:r>
              <a:rPr lang="sl-SI" sz="3200" dirty="0">
                <a:latin typeface="AR CARTER" pitchFamily="2" charset="0"/>
              </a:rPr>
              <a:t>1L VODE.</a:t>
            </a:r>
          </a:p>
        </p:txBody>
      </p:sp>
    </p:spTree>
    <p:extLst>
      <p:ext uri="{BB962C8B-B14F-4D97-AF65-F5344CB8AC3E}">
        <p14:creationId xmlns:p14="http://schemas.microsoft.com/office/powerpoint/2010/main" val="386218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POSTOPEK: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46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REGRATOVE CVETOVE NAJPREJ SKRBNO OČISTIMO IN Z NJIH ODSTRANIMO VES MRČES. NATO JIH OPEREMO POD TEKOČO VODO IN DOBRO ODCEDIMO. ENO LIMONO PRERE</a:t>
            </a:r>
            <a:r>
              <a:rPr lang="sl-SI" sz="2000" dirty="0">
                <a:latin typeface="AR CARTER" pitchFamily="2" charset="0"/>
                <a:ea typeface="Calibri"/>
                <a:cs typeface="AR BLANCA"/>
              </a:rPr>
              <a:t>Ž</a:t>
            </a: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EMO NA POL IN O</a:t>
            </a:r>
            <a:r>
              <a:rPr lang="sl-SI" sz="2000" dirty="0">
                <a:latin typeface="AR CARTER" pitchFamily="2" charset="0"/>
                <a:ea typeface="Calibri"/>
                <a:cs typeface="AR BLANCA"/>
              </a:rPr>
              <a:t>Ž</a:t>
            </a: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AMEMO, DRUGO LIMONO PA DOBRO OPEREMO IN OSUŠIMO. Z LUPINO VRED JO NAREŽEMO NA KOLOBARJE</a:t>
            </a:r>
            <a:r>
              <a:rPr lang="sl-SI" sz="2000" dirty="0">
                <a:latin typeface="AR BLANCA"/>
                <a:ea typeface="Calibri"/>
                <a:cs typeface="Times New Roman"/>
              </a:rPr>
              <a:t>.</a:t>
            </a:r>
            <a:endParaRPr lang="sl-SI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1378" y="4125296"/>
            <a:ext cx="3096365" cy="206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81" y="4629149"/>
            <a:ext cx="2417562" cy="181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78484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9" y="4629148"/>
            <a:ext cx="2286002" cy="171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52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KUHANJE...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077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REGRATOVE CVETOVE STRESEMO V LONEC IN ZALIJEMO Z ENIM LITROM HLADNE VODE. LONEC PRISTAVIMO NA KUHALNIK IN VSEBINO POČASI ZAVREMO. KO ZAVRE, TEMPERATURO NEKOLIKO ZNI</a:t>
            </a:r>
            <a:r>
              <a:rPr lang="sl-SI" sz="2000" dirty="0">
                <a:latin typeface="AR CARTER" pitchFamily="2" charset="0"/>
                <a:ea typeface="Calibri"/>
                <a:cs typeface="AR BLANCA"/>
              </a:rPr>
              <a:t>Ž</a:t>
            </a: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AMO IN OB RAHLEM VRENJU KUHAMO ŠE 10 MINUT.</a:t>
            </a:r>
            <a:endParaRPr lang="sl-SI" sz="2000" dirty="0">
              <a:effectLst/>
              <a:latin typeface="AR CARTER" pitchFamily="2" charset="0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8" y="42619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68" y="41095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8" y="3886200"/>
            <a:ext cx="3648295" cy="273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11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301"/>
            <a:ext cx="8229600" cy="1219200"/>
          </a:xfrm>
        </p:spPr>
        <p:txBody>
          <a:bodyPr/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IN NATO...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ŠE VROČ PREVRETEK PRECEDIMO SKOZI GOSTO SITO ALI GAZO (za pomoč prosimo starše). PRECEJENO TEKOČINO ZLIJEMO NAZAJ V LONEC. DODAMO SLADKOR IN LIMONIN SOK TER PONOVNO ZAVREMO. MED KUHANJEM VES ČAS ME</a:t>
            </a:r>
            <a:r>
              <a:rPr lang="sl-SI" sz="2000" dirty="0">
                <a:latin typeface="AR CARTER" pitchFamily="2" charset="0"/>
                <a:ea typeface="Calibri"/>
                <a:cs typeface="AR BLANCA"/>
              </a:rPr>
              <a:t>Š</a:t>
            </a: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AMO, DA SE SLADKOR POVSEM RAZTOPI. NATO KUHAMO </a:t>
            </a:r>
            <a:r>
              <a:rPr lang="sl-SI" sz="2000" dirty="0">
                <a:latin typeface="AR CARTER" pitchFamily="2" charset="0"/>
                <a:ea typeface="Calibri"/>
                <a:cs typeface="AR BLANCA"/>
              </a:rPr>
              <a:t>Š</a:t>
            </a: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E TOLIKO ČASA, DA SE SIRUP NEKOLIKO ZGOSTI.</a:t>
            </a:r>
            <a:endParaRPr lang="sl-SI" sz="2000" dirty="0">
              <a:effectLst/>
              <a:latin typeface="AR CARTER" pitchFamily="2" charset="0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3566474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4953000"/>
            <a:ext cx="2246266" cy="168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0" y="3566474"/>
            <a:ext cx="201930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97" y="4829191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58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  <a:latin typeface="AR CARTER" pitchFamily="2" charset="0"/>
              </a:rPr>
              <a:t>NA KONCU PA...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867" y="1371600"/>
            <a:ext cx="8534400" cy="25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VROČ SIRUP NALIJEMO V ČISTE KOZARCE ALI STEKLENICE (za pomoč spet prosimo starše). V VSAK KOZAREC DODAMO NEKAJ LIMONINIH KOLOBARJEV, NATO KOZARCE TESNO ZAPREMO. OBRNEMO JIH NA POKROVČKE IN PUSTIMO, DA SE SIRUP OHLADI. </a:t>
            </a:r>
            <a:r>
              <a:rPr lang="sl-SI" sz="2000" b="1" dirty="0">
                <a:latin typeface="AR CARTER" pitchFamily="2" charset="0"/>
                <a:ea typeface="Calibri"/>
                <a:cs typeface="Times New Roman"/>
              </a:rPr>
              <a:t>ALEKSANDRA</a:t>
            </a:r>
            <a:r>
              <a:rPr lang="sl-SI" sz="2000" dirty="0">
                <a:latin typeface="AR CARTER" pitchFamily="2" charset="0"/>
                <a:ea typeface="Calibri"/>
                <a:cs typeface="Times New Roman"/>
              </a:rPr>
              <a:t> JE SIRUP TAKOJ POSKUSILA IN BIL JI JE ZELO VŠEČ! (razredčimo ga z vodo, kot bi redčili sirup, ki ga kupimo v trgovini). VENDAR JE TA MNOGO BOLJŠI. NA ZDRAVJE!</a:t>
            </a:r>
            <a:endParaRPr lang="sl-SI" sz="2000" dirty="0">
              <a:effectLst/>
              <a:latin typeface="AR CARTER" pitchFamily="2" charset="0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11119"/>
            <a:ext cx="3962400" cy="294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394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rgbClr val="70FF70"/>
      </a:dk1>
      <a:lt1>
        <a:srgbClr val="006600"/>
      </a:lt1>
      <a:dk2>
        <a:srgbClr val="FFFF00"/>
      </a:dk2>
      <a:lt2>
        <a:srgbClr val="92D050"/>
      </a:lt2>
      <a:accent1>
        <a:srgbClr val="F1D363"/>
      </a:accent1>
      <a:accent2>
        <a:srgbClr val="33CC33"/>
      </a:accent2>
      <a:accent3>
        <a:srgbClr val="33FF33"/>
      </a:accent3>
      <a:accent4>
        <a:srgbClr val="99FF99"/>
      </a:accent4>
      <a:accent5>
        <a:srgbClr val="80FA12"/>
      </a:accent5>
      <a:accent6>
        <a:srgbClr val="36FF91"/>
      </a:accent6>
      <a:hlink>
        <a:srgbClr val="FFFF00"/>
      </a:hlink>
      <a:folHlink>
        <a:srgbClr val="FFC0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719</Words>
  <Application>Microsoft Office PowerPoint</Application>
  <PresentationFormat>Diaprojekcija na zaslonu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 BLANCA</vt:lpstr>
      <vt:lpstr>AR CARTER</vt:lpstr>
      <vt:lpstr>Calibri</vt:lpstr>
      <vt:lpstr>Constantia</vt:lpstr>
      <vt:lpstr>Wingdings 2</vt:lpstr>
      <vt:lpstr>Paper</vt:lpstr>
      <vt:lpstr>ALEKSANDRA IN REGRATOVI CVETOVI</vt:lpstr>
      <vt:lpstr>VIRUS COVID 19 ALEKSANDRI NI PREPREČIL, DA BI SVOJ PROSTI ČAS PREŽIVELA NA PROSTEM...  S POMOČJO UČITELJICE IRENE HUDI (IN Z NJENIMI NASVETI KAKO PREŽIVETI PROSTI ČAS NASTAJAJO NEVERJETNE STVARI...).  ALEKSANDRA KUHA, USTVARJA, PEČE, RIŠE...ZELO RADA PA SI OGLEDA TUDI KAKŠNO RISANKO.   IN KER JE UČITELJICA IRENA DALA IDEJO O SIRUPU IZ REGRATOVIH CVETOV SE JE ALEKSANDRA ODLOČILA RECEPT  PREIZKUSITI, SAJ JO ZELO ZANIMA DIVJA HRANA, KI JO NAJDEMO V NARAVI.   NA NASLEDNJIH STRANEH JE NEKAJ UTRINKOV KAKO JE ALEKSANDRA PRIPRAVILA SIRUP IN MED IZ REGRATOVIH CVETOV.</vt:lpstr>
      <vt:lpstr>NABIRANJE REGRATOVIH CVETOV</vt:lpstr>
      <vt:lpstr>MED NABIRANJEM CVETOV JE BILO SLIŠATI BRENČANJE PRIDNIH ČEBEL, KI SO SRKALE CVETNI PRAH REGRATOVIH CVETOV...</vt:lpstr>
      <vt:lpstr>NO PA ZAČNIMO...   ZA PRIPRAVO SIRUPA IZ REGRATOVIH CVETOV POTREBUJEMO: </vt:lpstr>
      <vt:lpstr>POSTOPEK:</vt:lpstr>
      <vt:lpstr>KUHANJE...</vt:lpstr>
      <vt:lpstr>IN NATO...</vt:lpstr>
      <vt:lpstr>NA KONCU PA...</vt:lpstr>
      <vt:lpstr>TO PA ŠE ZDALEČ NI VSE.... IZ CVETOV LAHKO NAREDIMO ŠE MNOGO DRUGIH NAPITKOV. ALEKSANDRA SE JE ODLOČILA DA  NAREDI ŠE MED IZ REGRATOVIH CVETOV.</vt:lpstr>
      <vt:lpstr>POSTOPEK PRIPRAVE MEDU IZ REGRATOVIH CVETOV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ALEKSANDRA KUHA...</dc:title>
  <dc:creator>VEPER</dc:creator>
  <cp:lastModifiedBy>Irena Hudi</cp:lastModifiedBy>
  <cp:revision>39</cp:revision>
  <dcterms:created xsi:type="dcterms:W3CDTF">2006-08-16T00:00:00Z</dcterms:created>
  <dcterms:modified xsi:type="dcterms:W3CDTF">2020-04-20T10:19:05Z</dcterms:modified>
</cp:coreProperties>
</file>