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67" r:id="rId1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F68FA-10B1-4BD3-9741-B3B3BA90B2FA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492C9-A37D-41FB-93B6-26FDC369388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673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492C9-A37D-41FB-93B6-26FDC3693887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949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0B1329F-606F-40D6-90F2-99626C77F56E}" type="slidenum">
              <a:rPr lang="sl-SI" smtClean="0"/>
              <a:t>‹#›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0407A49-2D5C-4555-94A9-760C2976EF03}" type="datetimeFigureOut">
              <a:rPr lang="sl-SI" smtClean="0"/>
              <a:t>19. 02. 2019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vila n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85" y="2060848"/>
            <a:ext cx="547497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7504" y="1412776"/>
            <a:ext cx="7543800" cy="1596008"/>
          </a:xfrm>
        </p:spPr>
        <p:txBody>
          <a:bodyPr/>
          <a:lstStyle/>
          <a:p>
            <a:r>
              <a:rPr lang="pl-PL" dirty="0"/>
              <a:t>Spoznali smo BIO dobrote iz prleške ravnice </a:t>
            </a:r>
            <a:r>
              <a:rPr lang="pl-PL" dirty="0" smtClean="0"/>
              <a:t>…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7504" y="5589240"/>
            <a:ext cx="6461760" cy="1066800"/>
          </a:xfrm>
        </p:spPr>
        <p:txBody>
          <a:bodyPr>
            <a:noAutofit/>
          </a:bodyPr>
          <a:lstStyle/>
          <a:p>
            <a:r>
              <a:rPr lang="sl-SI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EKOLOŠKA KMETIJA </a:t>
            </a:r>
          </a:p>
          <a:p>
            <a:r>
              <a:rPr lang="sl-SI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Slavič</a:t>
            </a:r>
            <a:endParaRPr lang="sl-SI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8" y="692696"/>
            <a:ext cx="796888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0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0" y="1748495"/>
            <a:ext cx="8004584" cy="50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97" y="1635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7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1946" t="-270406" r="-319170" b="-21874"/>
          <a:stretch/>
        </p:blipFill>
        <p:spPr bwMode="auto">
          <a:xfrm>
            <a:off x="-2988840" y="-14933040"/>
            <a:ext cx="30435381" cy="2282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0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08384" y="404664"/>
            <a:ext cx="7620000" cy="4800600"/>
          </a:xfrm>
        </p:spPr>
        <p:txBody>
          <a:bodyPr/>
          <a:lstStyle/>
          <a:p>
            <a:pPr marL="114300" indent="0">
              <a:buNone/>
            </a:pPr>
            <a:endParaRPr lang="sl-SI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6" y="620688"/>
            <a:ext cx="7056784" cy="52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3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12879" r="20079" b="19500"/>
          <a:stretch/>
        </p:blipFill>
        <p:spPr bwMode="auto">
          <a:xfrm>
            <a:off x="467543" y="1412776"/>
            <a:ext cx="7751135" cy="46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90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7" t="13033" r="28496" b="7232"/>
          <a:stretch/>
        </p:blipFill>
        <p:spPr bwMode="auto">
          <a:xfrm>
            <a:off x="467544" y="260648"/>
            <a:ext cx="7992888" cy="552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0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18400" r="24165" b="34679"/>
          <a:stretch/>
        </p:blipFill>
        <p:spPr bwMode="auto">
          <a:xfrm>
            <a:off x="243671" y="1988840"/>
            <a:ext cx="849058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13" t="18328" r="25145" b="7999"/>
          <a:stretch/>
        </p:blipFill>
        <p:spPr bwMode="auto">
          <a:xfrm>
            <a:off x="323528" y="260648"/>
            <a:ext cx="7848872" cy="63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4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112"/>
            <a:ext cx="8316416" cy="278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9750" y="87110"/>
            <a:ext cx="7620000" cy="1152128"/>
          </a:xfrm>
        </p:spPr>
        <p:txBody>
          <a:bodyPr/>
          <a:lstStyle/>
          <a:p>
            <a:r>
              <a:rPr lang="sl-SI" sz="3200" dirty="0" smtClean="0">
                <a:solidFill>
                  <a:schemeClr val="tx1"/>
                </a:solidFill>
              </a:rPr>
              <a:t>Odpravili smo se v </a:t>
            </a:r>
            <a:r>
              <a:rPr lang="sl-SI" sz="3200" dirty="0">
                <a:solidFill>
                  <a:schemeClr val="tx1"/>
                </a:solidFill>
              </a:rPr>
              <a:t>BIO mlinarstvo, kjer </a:t>
            </a:r>
            <a:r>
              <a:rPr lang="sl-SI" sz="3200" dirty="0" smtClean="0">
                <a:solidFill>
                  <a:schemeClr val="tx1"/>
                </a:solidFill>
              </a:rPr>
              <a:t>izdelujejo </a:t>
            </a:r>
            <a:r>
              <a:rPr lang="sl-SI" sz="3200" dirty="0">
                <a:solidFill>
                  <a:schemeClr val="tx1"/>
                </a:solidFill>
              </a:rPr>
              <a:t>BIO proizvode.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9238"/>
            <a:ext cx="8018334" cy="5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7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188640"/>
            <a:ext cx="7620000" cy="108012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sl-SI" sz="3200" dirty="0">
                <a:latin typeface="+mj-lt"/>
              </a:rPr>
              <a:t>Ogledali smo si proizvodnjo in izvedeli marsikaj novega.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7092280" cy="531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40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260648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sl-SI" sz="2800" dirty="0" smtClean="0">
                <a:latin typeface="+mj-lt"/>
              </a:rPr>
              <a:t>V podjetju pridelujejo </a:t>
            </a:r>
            <a:r>
              <a:rPr lang="sl-SI" sz="2800" dirty="0">
                <a:latin typeface="+mj-lt"/>
              </a:rPr>
              <a:t>in predelujejo kar 15 vrst žit. Iz njih izdelajo moko, kaše, zdrob, kosmiče in še druga hranila.</a:t>
            </a:r>
          </a:p>
          <a:p>
            <a:pPr marL="114300" indent="0">
              <a:buNone/>
            </a:pPr>
            <a:endParaRPr lang="sl-SI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48708" y="3550332"/>
            <a:ext cx="4024536" cy="536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332656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sl-SI" sz="2800" dirty="0">
                <a:latin typeface="+mj-lt"/>
              </a:rPr>
              <a:t>Najbolj všeč mi je bil avtomatski stroj, ki je pakiral ovsene kosmiče in moko.</a:t>
            </a:r>
          </a:p>
          <a:p>
            <a:pPr marL="114300" indent="0">
              <a:buNone/>
            </a:pPr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9" y="1412776"/>
            <a:ext cx="6909792" cy="51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7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332656"/>
            <a:ext cx="7620000" cy="4800600"/>
          </a:xfrm>
        </p:spPr>
        <p:txBody>
          <a:bodyPr/>
          <a:lstStyle/>
          <a:p>
            <a:pPr marL="114300" indent="0">
              <a:buNone/>
            </a:pPr>
            <a:r>
              <a:rPr lang="sl-SI" sz="2800" dirty="0" smtClean="0">
                <a:latin typeface="+mj-lt"/>
              </a:rPr>
              <a:t>Sami smo </a:t>
            </a:r>
            <a:r>
              <a:rPr lang="sl-SI" sz="2800" dirty="0">
                <a:latin typeface="+mj-lt"/>
              </a:rPr>
              <a:t>si lahko iz različnih vrst žit </a:t>
            </a:r>
            <a:r>
              <a:rPr lang="sl-SI" sz="2800" dirty="0" smtClean="0">
                <a:latin typeface="+mj-lt"/>
              </a:rPr>
              <a:t>sestavili </a:t>
            </a:r>
            <a:r>
              <a:rPr lang="sl-SI" sz="2800" b="1" u="sng" dirty="0">
                <a:latin typeface="+mj-lt"/>
              </a:rPr>
              <a:t>ekološko mavrico žit in </a:t>
            </a:r>
            <a:r>
              <a:rPr lang="sl-SI" sz="2800" b="1" u="sng" dirty="0" smtClean="0">
                <a:latin typeface="+mj-lt"/>
              </a:rPr>
              <a:t>semen</a:t>
            </a:r>
            <a:r>
              <a:rPr lang="sl-SI" sz="2800" dirty="0">
                <a:latin typeface="+mj-lt"/>
              </a:rPr>
              <a:t> </a:t>
            </a:r>
            <a:r>
              <a:rPr lang="sl-SI" sz="2800" dirty="0" smtClean="0">
                <a:latin typeface="+mj-lt"/>
              </a:rPr>
              <a:t>…</a:t>
            </a:r>
            <a:endParaRPr lang="sl-SI" sz="2800" dirty="0">
              <a:latin typeface="+mj-lt"/>
            </a:endParaRPr>
          </a:p>
          <a:p>
            <a:pPr marL="114300" indent="0">
              <a:buNone/>
            </a:pP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6" y="1484784"/>
            <a:ext cx="849694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1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88640"/>
            <a:ext cx="7620000" cy="1105880"/>
          </a:xfrm>
        </p:spPr>
        <p:txBody>
          <a:bodyPr/>
          <a:lstStyle/>
          <a:p>
            <a:pPr marL="114300" indent="0">
              <a:buNone/>
            </a:pPr>
            <a:r>
              <a:rPr lang="sl-SI" sz="2800" dirty="0" smtClean="0">
                <a:latin typeface="+mj-lt"/>
              </a:rPr>
              <a:t>… V </a:t>
            </a:r>
            <a:r>
              <a:rPr lang="sl-SI" sz="2800" dirty="0">
                <a:latin typeface="+mj-lt"/>
              </a:rPr>
              <a:t>njej so žita, ki so zelo zdrava za naše telo. Izdelek </a:t>
            </a:r>
            <a:r>
              <a:rPr lang="sl-SI" sz="2800" dirty="0" smtClean="0">
                <a:latin typeface="+mj-lt"/>
              </a:rPr>
              <a:t>smo </a:t>
            </a:r>
            <a:r>
              <a:rPr lang="sl-SI" sz="2800" dirty="0">
                <a:latin typeface="+mj-lt"/>
              </a:rPr>
              <a:t>lahko odnesli domov.</a:t>
            </a:r>
          </a:p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62" y="3212976"/>
            <a:ext cx="4860032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1312168"/>
            <a:ext cx="5068821" cy="380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1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332656"/>
            <a:ext cx="7632848" cy="1008112"/>
          </a:xfrm>
        </p:spPr>
        <p:txBody>
          <a:bodyPr/>
          <a:lstStyle/>
          <a:p>
            <a:pPr marL="114300" indent="0">
              <a:buNone/>
            </a:pPr>
            <a:r>
              <a:rPr lang="sl-SI" sz="2800" dirty="0">
                <a:latin typeface="+mj-lt"/>
              </a:rPr>
              <a:t>Jedli smo kruh, namazan z BIO marmelado in pili zelo okusen BIO jabolčni sok. </a:t>
            </a:r>
            <a:r>
              <a:rPr lang="sl-SI" sz="2800" dirty="0" smtClean="0">
                <a:latin typeface="+mj-lt"/>
                <a:sym typeface="Wingdings" pitchFamily="2" charset="2"/>
              </a:rPr>
              <a:t> </a:t>
            </a:r>
            <a:endParaRPr lang="sl-SI" sz="2800" dirty="0">
              <a:latin typeface="+mj-lt"/>
            </a:endParaRPr>
          </a:p>
          <a:p>
            <a:pPr marL="114300" indent="0">
              <a:buNone/>
            </a:pPr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1"/>
          <a:stretch/>
        </p:blipFill>
        <p:spPr bwMode="auto">
          <a:xfrm>
            <a:off x="251520" y="1340768"/>
            <a:ext cx="7833352" cy="502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0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188640"/>
            <a:ext cx="8424936" cy="1944216"/>
          </a:xfrm>
        </p:spPr>
        <p:txBody>
          <a:bodyPr/>
          <a:lstStyle/>
          <a:p>
            <a:pPr marL="114300" indent="0">
              <a:buNone/>
            </a:pPr>
            <a:r>
              <a:rPr lang="sl-SI" sz="2800" dirty="0">
                <a:latin typeface="+mj-lt"/>
              </a:rPr>
              <a:t>V BIO mlinarstvu mi je bilo najbolj všeč, ko sem poskusila domačo marmelado z domačim kruhom in jabolčnim sokom. Nisem mogla verjeti, kako je bilo dobro</a:t>
            </a:r>
            <a:r>
              <a:rPr lang="sl-SI" sz="2800" dirty="0" smtClean="0">
                <a:latin typeface="+mj-lt"/>
              </a:rPr>
              <a:t>. </a:t>
            </a:r>
            <a:r>
              <a:rPr lang="sl-SI" sz="2800" dirty="0" smtClean="0">
                <a:latin typeface="+mj-lt"/>
                <a:sym typeface="Wingdings" pitchFamily="2" charset="2"/>
              </a:rPr>
              <a:t> </a:t>
            </a:r>
            <a:endParaRPr lang="sl-SI" sz="2800" dirty="0">
              <a:latin typeface="+mj-lt"/>
            </a:endParaRPr>
          </a:p>
          <a:p>
            <a:pPr marL="114300" indent="0">
              <a:buNone/>
            </a:pPr>
            <a:endParaRPr lang="sl-SI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492214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5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kolica">
  <a:themeElements>
    <a:clrScheme name="Okolic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Pisarn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kolic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72</TotalTime>
  <Words>157</Words>
  <Application>Microsoft Office PowerPoint</Application>
  <PresentationFormat>Diaprojekcija na zaslonu (4:3)</PresentationFormat>
  <Paragraphs>12</Paragraphs>
  <Slides>18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Wingdings</vt:lpstr>
      <vt:lpstr>Okolica</vt:lpstr>
      <vt:lpstr>Spoznali smo BIO dobrote iz prleške ravnice …</vt:lpstr>
      <vt:lpstr>Odpravili smo se v BIO mlinarstvo, kjer izdelujejo BIO proizvode.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Spoznali smo BIO dobrote iz prleške ravnice …</dc:title>
  <dc:creator>Uporabnik sistema Windows</dc:creator>
  <cp:lastModifiedBy>rac</cp:lastModifiedBy>
  <cp:revision>7</cp:revision>
  <dcterms:created xsi:type="dcterms:W3CDTF">2019-02-14T16:22:16Z</dcterms:created>
  <dcterms:modified xsi:type="dcterms:W3CDTF">2019-02-19T07:42:07Z</dcterms:modified>
</cp:coreProperties>
</file>