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1ECF-8217-4BEF-AD4E-31492CC8D15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8254-E8F8-4AD3-A3C2-F8CB718A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0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1ECF-8217-4BEF-AD4E-31492CC8D15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8254-E8F8-4AD3-A3C2-F8CB718A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07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1ECF-8217-4BEF-AD4E-31492CC8D15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8254-E8F8-4AD3-A3C2-F8CB718A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1ECF-8217-4BEF-AD4E-31492CC8D15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8254-E8F8-4AD3-A3C2-F8CB718A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2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1ECF-8217-4BEF-AD4E-31492CC8D15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8254-E8F8-4AD3-A3C2-F8CB718A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2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1ECF-8217-4BEF-AD4E-31492CC8D15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8254-E8F8-4AD3-A3C2-F8CB718A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4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1ECF-8217-4BEF-AD4E-31492CC8D15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8254-E8F8-4AD3-A3C2-F8CB718A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24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1ECF-8217-4BEF-AD4E-31492CC8D15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8254-E8F8-4AD3-A3C2-F8CB718A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3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1ECF-8217-4BEF-AD4E-31492CC8D15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8254-E8F8-4AD3-A3C2-F8CB718A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61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1ECF-8217-4BEF-AD4E-31492CC8D15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8254-E8F8-4AD3-A3C2-F8CB718A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E1ECF-8217-4BEF-AD4E-31492CC8D15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A8254-E8F8-4AD3-A3C2-F8CB718A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8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E1ECF-8217-4BEF-AD4E-31492CC8D150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A8254-E8F8-4AD3-A3C2-F8CB718ACF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4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64457"/>
            <a:ext cx="9144000" cy="1216706"/>
          </a:xfrm>
        </p:spPr>
        <p:txBody>
          <a:bodyPr/>
          <a:lstStyle/>
          <a:p>
            <a:r>
              <a:rPr lang="sl-SI" b="1" dirty="0">
                <a:solidFill>
                  <a:schemeClr val="bg1"/>
                </a:solidFill>
              </a:rPr>
              <a:t>CŠOD Burja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02267"/>
            <a:ext cx="9144000" cy="1655762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chemeClr val="bg1"/>
                </a:solidFill>
              </a:rPr>
              <a:t>30. 3. 2017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747" y="365125"/>
            <a:ext cx="3399995" cy="6031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33856"/>
            <a:ext cx="5747658" cy="6293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8675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5886" y="729364"/>
            <a:ext cx="8331200" cy="544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78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88" y="1690688"/>
            <a:ext cx="3182281" cy="5132329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4171" y="365124"/>
            <a:ext cx="4125710" cy="63368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395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741" y="205467"/>
            <a:ext cx="6473374" cy="4322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1372" y="2578089"/>
            <a:ext cx="5065486" cy="3527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82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0152" y="1027906"/>
            <a:ext cx="9117248" cy="5139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786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83384">
            <a:off x="906240" y="1299447"/>
            <a:ext cx="5658967" cy="4244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598" y="1027906"/>
            <a:ext cx="6138845" cy="4603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121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091285">
            <a:off x="6233225" y="1597544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14" y="365125"/>
            <a:ext cx="6752771" cy="506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784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63109">
            <a:off x="1041261" y="1166970"/>
            <a:ext cx="5431227" cy="4230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20234">
            <a:off x="6259286" y="1201850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54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057" y="365125"/>
            <a:ext cx="6076357" cy="5048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537165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657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522478">
            <a:off x="315686" y="1552670"/>
            <a:ext cx="5181600" cy="3886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918" y="188686"/>
            <a:ext cx="6996944" cy="5247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887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531" y="1690688"/>
            <a:ext cx="8426937" cy="4747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769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3629366"/>
            <a:ext cx="4256314" cy="292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42" y="230187"/>
            <a:ext cx="7779238" cy="4385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04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081" y="1027906"/>
            <a:ext cx="5461919" cy="4410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0571" y="365125"/>
            <a:ext cx="3472566" cy="6160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847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</Words>
  <Application>Microsoft Office PowerPoint</Application>
  <PresentationFormat>Širokozaslonsko</PresentationFormat>
  <Paragraphs>2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CŠOD Burja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CŠOD Burja</dc:title>
  <dc:creator>Mateja</dc:creator>
  <cp:lastModifiedBy>Windows User</cp:lastModifiedBy>
  <cp:revision>5</cp:revision>
  <dcterms:created xsi:type="dcterms:W3CDTF">2017-03-30T15:53:49Z</dcterms:created>
  <dcterms:modified xsi:type="dcterms:W3CDTF">2017-03-31T12:19:59Z</dcterms:modified>
</cp:coreProperties>
</file>