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56F6-F033-4117-A7C2-B8425B95588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2A71-A891-4FF0-BBEC-910D1B0F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1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56F6-F033-4117-A7C2-B8425B95588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2A71-A891-4FF0-BBEC-910D1B0F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3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56F6-F033-4117-A7C2-B8425B95588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2A71-A891-4FF0-BBEC-910D1B0F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3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56F6-F033-4117-A7C2-B8425B95588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2A71-A891-4FF0-BBEC-910D1B0F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7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56F6-F033-4117-A7C2-B8425B95588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2A71-A891-4FF0-BBEC-910D1B0F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2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56F6-F033-4117-A7C2-B8425B95588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2A71-A891-4FF0-BBEC-910D1B0F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2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56F6-F033-4117-A7C2-B8425B95588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2A71-A891-4FF0-BBEC-910D1B0F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2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56F6-F033-4117-A7C2-B8425B95588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2A71-A891-4FF0-BBEC-910D1B0F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56F6-F033-4117-A7C2-B8425B95588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2A71-A891-4FF0-BBEC-910D1B0F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1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56F6-F033-4117-A7C2-B8425B95588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2A71-A891-4FF0-BBEC-910D1B0F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4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56F6-F033-4117-A7C2-B8425B95588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2A71-A891-4FF0-BBEC-910D1B0F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1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256F6-F033-4117-A7C2-B8425B95588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2A71-A891-4FF0-BBEC-910D1B0F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2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54742"/>
            <a:ext cx="9144000" cy="1971449"/>
          </a:xfrm>
        </p:spPr>
        <p:txBody>
          <a:bodyPr/>
          <a:lstStyle/>
          <a:p>
            <a:r>
              <a:rPr lang="sl-SI" b="1" dirty="0">
                <a:solidFill>
                  <a:schemeClr val="bg1"/>
                </a:solidFill>
              </a:rPr>
              <a:t>CŠOD Burja, 3. dan</a:t>
            </a:r>
            <a:br>
              <a:rPr lang="sl-SI" b="1" dirty="0">
                <a:solidFill>
                  <a:schemeClr val="bg1"/>
                </a:solidFill>
              </a:rPr>
            </a:br>
            <a:r>
              <a:rPr lang="sl-SI" sz="3600" b="1" dirty="0">
                <a:solidFill>
                  <a:schemeClr val="bg1"/>
                </a:solidFill>
              </a:rPr>
              <a:t>29. 3. 2017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829" y="381430"/>
            <a:ext cx="3479823" cy="6172904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65125"/>
            <a:ext cx="5181600" cy="29210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9237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72" y="230188"/>
            <a:ext cx="5181600" cy="29210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807" y="2409371"/>
            <a:ext cx="7525993" cy="4242594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6247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157" y="214539"/>
            <a:ext cx="7718895" cy="4351338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48" y="214538"/>
            <a:ext cx="3624966" cy="6430375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098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285" y="116113"/>
            <a:ext cx="4357915" cy="404358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285" y="2643868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9806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314" y="2696822"/>
            <a:ext cx="5181600" cy="3886199"/>
          </a:xfrm>
          <a:ln w="5715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70" y="365125"/>
            <a:ext cx="7255751" cy="4685846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70585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4" y="258423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487" y="319504"/>
            <a:ext cx="4763208" cy="6350945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76090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3" y="365124"/>
            <a:ext cx="5697957" cy="432298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200" y="2745013"/>
            <a:ext cx="5181600" cy="38862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3171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43" y="365125"/>
            <a:ext cx="5181600" cy="38862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714" y="2667794"/>
            <a:ext cx="5181600" cy="38862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47588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" y="365125"/>
            <a:ext cx="5841395" cy="4381046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629" y="2638766"/>
            <a:ext cx="5181600" cy="38862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18299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13" y="243907"/>
            <a:ext cx="7536543" cy="5652407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571" y="2119086"/>
            <a:ext cx="5315858" cy="4521993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368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62" y="230188"/>
            <a:ext cx="6981079" cy="3935412"/>
          </a:xfrm>
          <a:ln w="57150">
            <a:solidFill>
              <a:schemeClr val="bg1"/>
            </a:solidFill>
          </a:ln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019" y="4165600"/>
            <a:ext cx="4352925" cy="2453854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83661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799" y="208299"/>
            <a:ext cx="6825343" cy="4197581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535" y="3323771"/>
            <a:ext cx="5536236" cy="3172166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03615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13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763" y="365125"/>
            <a:ext cx="4319162" cy="5758883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837" y="1690688"/>
            <a:ext cx="5181600" cy="38862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91634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93851"/>
            <a:ext cx="5181600" cy="38862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086" y="1142887"/>
            <a:ext cx="7173685" cy="5380264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51473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629" y="1133815"/>
            <a:ext cx="7188200" cy="5391150"/>
          </a:xfrm>
          <a:ln w="57150">
            <a:solidFill>
              <a:schemeClr val="bg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86" y="365125"/>
            <a:ext cx="5181600" cy="3886200"/>
          </a:xfrm>
          <a:ln w="5715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6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38" y="3468914"/>
            <a:ext cx="5419762" cy="3055258"/>
          </a:xfrm>
          <a:ln w="57150">
            <a:solidFill>
              <a:schemeClr val="bg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30188"/>
            <a:ext cx="6620620" cy="3732212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4861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" y="682965"/>
            <a:ext cx="5181600" cy="29210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172" y="682965"/>
            <a:ext cx="5181600" cy="29210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9626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7" y="365125"/>
            <a:ext cx="5181600" cy="29210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943" y="1690688"/>
            <a:ext cx="5181600" cy="29210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0523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235" y="365125"/>
            <a:ext cx="2452960" cy="4351338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14" y="365125"/>
            <a:ext cx="5181600" cy="29210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3511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29" y="365125"/>
            <a:ext cx="5181600" cy="29210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829" y="3759994"/>
            <a:ext cx="5181600" cy="29210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9846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686" y="307069"/>
            <a:ext cx="2859314" cy="5072175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08" y="1718770"/>
            <a:ext cx="2783205" cy="4937164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5716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372" y="634232"/>
            <a:ext cx="3378223" cy="5992674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4" y="365125"/>
            <a:ext cx="6329758" cy="3568246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28470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Širokozaslonsko</PresentationFormat>
  <Paragraphs>1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CŠOD Burja, 3. dan 29. 3. 2017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CŠOD Burja, 3. dan 29. 3. 2017</dc:title>
  <dc:creator>Mateja</dc:creator>
  <cp:lastModifiedBy>Windows User</cp:lastModifiedBy>
  <cp:revision>5</cp:revision>
  <dcterms:created xsi:type="dcterms:W3CDTF">2017-03-29T16:21:29Z</dcterms:created>
  <dcterms:modified xsi:type="dcterms:W3CDTF">2017-03-30T06:33:26Z</dcterms:modified>
</cp:coreProperties>
</file>