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89" r:id="rId13"/>
    <p:sldId id="290" r:id="rId14"/>
    <p:sldId id="291" r:id="rId15"/>
    <p:sldId id="292" r:id="rId16"/>
    <p:sldId id="29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5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4C3FA-5232-4573-B260-1BB50E173C09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93B33-D8BB-4D27-A88D-AA3E8455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20" y="225286"/>
            <a:ext cx="6294783" cy="1190833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CŠOD Burja, 2. dan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754" y="1653968"/>
            <a:ext cx="3432313" cy="678414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28. marec 2017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64" y="284748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235" y="2747308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7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0" y="655241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270" y="2438400"/>
            <a:ext cx="5358048" cy="4217867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84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70" y="365125"/>
            <a:ext cx="5181600" cy="2921000"/>
          </a:xfrm>
          <a:ln w="57150">
            <a:solidFill>
              <a:schemeClr val="tx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983" y="3600968"/>
            <a:ext cx="5181600" cy="29210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533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54" y="365124"/>
            <a:ext cx="3522419" cy="6248465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844" y="516834"/>
            <a:ext cx="6211956" cy="3180521"/>
          </a:xfrm>
          <a:ln w="5715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917635" y="5923722"/>
            <a:ext cx="18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Solinarstvo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7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266" y="2305880"/>
            <a:ext cx="7102847" cy="4004056"/>
          </a:xfrm>
          <a:ln w="57150">
            <a:solidFill>
              <a:schemeClr val="bg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7" y="449798"/>
            <a:ext cx="4402460" cy="2481779"/>
          </a:xfrm>
          <a:ln w="57150"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9707" y="5355829"/>
            <a:ext cx="3538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Spoznavali smo 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primorsko pokrajino …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5125"/>
            <a:ext cx="5181600" cy="29210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902" y="3481100"/>
            <a:ext cx="6214760" cy="317339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6172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9" y="-2878"/>
            <a:ext cx="11997745" cy="67634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" y="395736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008" y="2654542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750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0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730" y="2508768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4703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82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92" y="2734055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70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87" y="251792"/>
            <a:ext cx="5181600" cy="3177898"/>
          </a:xfrm>
          <a:ln w="57150">
            <a:solidFill>
              <a:schemeClr val="bg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29889" y="1646548"/>
            <a:ext cx="5181600" cy="3066221"/>
          </a:xfrm>
          <a:ln w="5715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38200" y="6202017"/>
            <a:ext cx="7732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Učili smo se, kako postaviti bivak iz šotorskih kril …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3192" y="918507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009" y="2654542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8384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8" y="467933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2200" y="2058194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37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0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57" y="2720803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39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13" y="10128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513" y="2601533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906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939" y="10128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2416002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51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55713" y="812489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75784" y="1885915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765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42461" y="1012826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04" y="2601533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03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78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7416" y="1675607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91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74" y="365125"/>
            <a:ext cx="5181600" cy="3886199"/>
          </a:xfrm>
          <a:ln w="3810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496" y="2628038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187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5125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31" y="2535272"/>
            <a:ext cx="5181600" cy="3886200"/>
          </a:xfrm>
          <a:ln w="5715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89113" y="5340626"/>
            <a:ext cx="3209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Usvojili smo osnove 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nordijske hoje …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30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48" y="2575029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507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0500" y="1012825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2200" y="2058194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2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070" y="1012825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72200" y="2058194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032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113" y="1236559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244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48" y="560699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008" y="2503799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92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05" y="573951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522" y="2517051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897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653463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505" y="2495516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99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9900" y="1965428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44" y="365125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56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6565" y="1157047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93836" y="1952177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271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0500" y="1012825"/>
            <a:ext cx="5181600" cy="3886200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819900" y="1925673"/>
            <a:ext cx="5181600" cy="38862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299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74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92" y="2760559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459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17" y="242646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94298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3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79296" y="2952610"/>
            <a:ext cx="3909392" cy="2597427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56" y="365125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257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13" y="296518"/>
            <a:ext cx="4979504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121" y="3021496"/>
            <a:ext cx="4846983" cy="3511826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147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235" y="3127513"/>
            <a:ext cx="2862470" cy="3320463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61" y="397962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26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65125"/>
            <a:ext cx="5181600" cy="3886199"/>
          </a:xfrm>
          <a:ln w="57150">
            <a:solidFill>
              <a:schemeClr val="bg1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261" y="2707551"/>
            <a:ext cx="5181600" cy="3886199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36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Širokozaslonsko</PresentationFormat>
  <Paragraphs>8</Paragraphs>
  <Slides>38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CŠOD Burja, 2. dan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CŠOD Burja, 2. dan</dc:title>
  <dc:creator>Mateja</dc:creator>
  <cp:lastModifiedBy>rac</cp:lastModifiedBy>
  <cp:revision>7</cp:revision>
  <dcterms:created xsi:type="dcterms:W3CDTF">2017-03-28T19:12:42Z</dcterms:created>
  <dcterms:modified xsi:type="dcterms:W3CDTF">2017-03-29T09:21:45Z</dcterms:modified>
</cp:coreProperties>
</file>