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1"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5" d="100"/>
          <a:sy n="115" d="100"/>
        </p:scale>
        <p:origin x="43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FF20BA05-1D61-4BB6-9279-0E2265C6113D}" type="datetimeFigureOut">
              <a:rPr lang="en-US" smtClean="0"/>
              <a:t>3/28/2017</a:t>
            </a:fld>
            <a:endParaRPr lang="en-US"/>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1C34F50C-A549-440C-85CB-97D83D035285}" type="slidenum">
              <a:rPr lang="en-US" smtClean="0"/>
              <a:t>‹#›</a:t>
            </a:fld>
            <a:endParaRPr lang="en-US"/>
          </a:p>
        </p:txBody>
      </p:sp>
    </p:spTree>
    <p:extLst>
      <p:ext uri="{BB962C8B-B14F-4D97-AF65-F5344CB8AC3E}">
        <p14:creationId xmlns:p14="http://schemas.microsoft.com/office/powerpoint/2010/main" val="323908300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20BA05-1D61-4BB6-9279-0E2265C6113D}" type="datetimeFigureOut">
              <a:rPr lang="en-US" smtClean="0"/>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4F50C-A549-440C-85CB-97D83D035285}" type="slidenum">
              <a:rPr lang="en-US" smtClean="0"/>
              <a:t>‹#›</a:t>
            </a:fld>
            <a:endParaRPr lang="en-US"/>
          </a:p>
        </p:txBody>
      </p:sp>
    </p:spTree>
    <p:extLst>
      <p:ext uri="{BB962C8B-B14F-4D97-AF65-F5344CB8AC3E}">
        <p14:creationId xmlns:p14="http://schemas.microsoft.com/office/powerpoint/2010/main" val="3469986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20BA05-1D61-4BB6-9279-0E2265C6113D}" type="datetimeFigureOut">
              <a:rPr lang="en-US" smtClean="0"/>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4F50C-A549-440C-85CB-97D83D035285}" type="slidenum">
              <a:rPr lang="en-US" smtClean="0"/>
              <a:t>‹#›</a:t>
            </a:fld>
            <a:endParaRPr lang="en-US"/>
          </a:p>
        </p:txBody>
      </p:sp>
    </p:spTree>
    <p:extLst>
      <p:ext uri="{BB962C8B-B14F-4D97-AF65-F5344CB8AC3E}">
        <p14:creationId xmlns:p14="http://schemas.microsoft.com/office/powerpoint/2010/main" val="3870639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F20BA05-1D61-4BB6-9279-0E2265C6113D}" type="datetimeFigureOut">
              <a:rPr lang="en-US" smtClean="0"/>
              <a:t>3/28/2017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34F50C-A549-440C-85CB-97D83D035285}" type="slidenum">
              <a:rPr lang="en-US" smtClean="0"/>
              <a:t>‹#›</a:t>
            </a:fld>
            <a:endParaRPr lang="en-US"/>
          </a:p>
        </p:txBody>
      </p:sp>
    </p:spTree>
    <p:extLst>
      <p:ext uri="{BB962C8B-B14F-4D97-AF65-F5344CB8AC3E}">
        <p14:creationId xmlns:p14="http://schemas.microsoft.com/office/powerpoint/2010/main" val="1436344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FF20BA05-1D61-4BB6-9279-0E2265C6113D}" type="datetimeFigureOut">
              <a:rPr lang="en-US" smtClean="0"/>
              <a:t>3/28/2017</a:t>
            </a:fld>
            <a:endParaRPr lang="en-US"/>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a:p>
        </p:txBody>
      </p:sp>
      <p:sp>
        <p:nvSpPr>
          <p:cNvPr id="6" name="Slide Number Placeholder 5"/>
          <p:cNvSpPr>
            <a:spLocks noGrp="1"/>
          </p:cNvSpPr>
          <p:nvPr>
            <p:ph type="sldNum" sz="quarter" idx="12"/>
          </p:nvPr>
        </p:nvSpPr>
        <p:spPr>
          <a:xfrm>
            <a:off x="8604504" y="5211060"/>
            <a:ext cx="2112264" cy="228600"/>
          </a:xfrm>
        </p:spPr>
        <p:txBody>
          <a:bodyPr/>
          <a:lstStyle/>
          <a:p>
            <a:fld id="{1C34F50C-A549-440C-85CB-97D83D035285}" type="slidenum">
              <a:rPr lang="en-US" smtClean="0"/>
              <a:t>‹#›</a:t>
            </a:fld>
            <a:endParaRPr lang="en-US"/>
          </a:p>
        </p:txBody>
      </p:sp>
    </p:spTree>
    <p:extLst>
      <p:ext uri="{BB962C8B-B14F-4D97-AF65-F5344CB8AC3E}">
        <p14:creationId xmlns:p14="http://schemas.microsoft.com/office/powerpoint/2010/main" val="290951104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F20BA05-1D61-4BB6-9279-0E2265C6113D}" type="datetimeFigureOut">
              <a:rPr lang="en-US" smtClean="0"/>
              <a:t>3/28/2017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34F50C-A549-440C-85CB-97D83D035285}" type="slidenum">
              <a:rPr lang="en-US" smtClean="0"/>
              <a:t>‹#›</a:t>
            </a:fld>
            <a:endParaRPr lang="en-US"/>
          </a:p>
        </p:txBody>
      </p:sp>
    </p:spTree>
    <p:extLst>
      <p:ext uri="{BB962C8B-B14F-4D97-AF65-F5344CB8AC3E}">
        <p14:creationId xmlns:p14="http://schemas.microsoft.com/office/powerpoint/2010/main" val="4246344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F20BA05-1D61-4BB6-9279-0E2265C6113D}" type="datetimeFigureOut">
              <a:rPr lang="en-US" smtClean="0"/>
              <a:t>3/28/2017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34F50C-A549-440C-85CB-97D83D035285}" type="slidenum">
              <a:rPr lang="en-US" smtClean="0"/>
              <a:t>‹#›</a:t>
            </a:fld>
            <a:endParaRPr lang="en-US"/>
          </a:p>
        </p:txBody>
      </p:sp>
    </p:spTree>
    <p:extLst>
      <p:ext uri="{BB962C8B-B14F-4D97-AF65-F5344CB8AC3E}">
        <p14:creationId xmlns:p14="http://schemas.microsoft.com/office/powerpoint/2010/main" val="2252444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F20BA05-1D61-4BB6-9279-0E2265C6113D}" type="datetimeFigureOut">
              <a:rPr lang="en-US" smtClean="0"/>
              <a:t>3/28/2017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34F50C-A549-440C-85CB-97D83D035285}" type="slidenum">
              <a:rPr lang="en-US" smtClean="0"/>
              <a:t>‹#›</a:t>
            </a:fld>
            <a:endParaRPr lang="en-US"/>
          </a:p>
        </p:txBody>
      </p:sp>
    </p:spTree>
    <p:extLst>
      <p:ext uri="{BB962C8B-B14F-4D97-AF65-F5344CB8AC3E}">
        <p14:creationId xmlns:p14="http://schemas.microsoft.com/office/powerpoint/2010/main" val="2700470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20BA05-1D61-4BB6-9279-0E2265C6113D}" type="datetimeFigureOut">
              <a:rPr lang="en-US" smtClean="0"/>
              <a:t>3/28/2017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34F50C-A549-440C-85CB-97D83D035285}" type="slidenum">
              <a:rPr lang="en-US" smtClean="0"/>
              <a:t>‹#›</a:t>
            </a:fld>
            <a:endParaRPr lang="en-US"/>
          </a:p>
        </p:txBody>
      </p:sp>
    </p:spTree>
    <p:extLst>
      <p:ext uri="{BB962C8B-B14F-4D97-AF65-F5344CB8AC3E}">
        <p14:creationId xmlns:p14="http://schemas.microsoft.com/office/powerpoint/2010/main" val="852877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FF20BA05-1D61-4BB6-9279-0E2265C6113D}" type="datetimeFigureOut">
              <a:rPr lang="en-US" smtClean="0"/>
              <a:t>3/28/2017</a:t>
            </a:fld>
            <a:endParaRPr lang="en-US"/>
          </a:p>
        </p:txBody>
      </p:sp>
      <p:sp>
        <p:nvSpPr>
          <p:cNvPr id="9" name="Footer Placeholder 8"/>
          <p:cNvSpPr>
            <a:spLocks noGrp="1"/>
          </p:cNvSpPr>
          <p:nvPr>
            <p:ph type="ftr" sz="quarter" idx="11"/>
          </p:nvPr>
        </p:nvSpPr>
        <p:spPr/>
        <p:txBody>
          <a:bodyPr/>
          <a:lstStyle>
            <a:lvl1pPr algn="r">
              <a:defRPr/>
            </a:lvl1pPr>
          </a:lstStyle>
          <a:p>
            <a:endParaRPr lang="en-US"/>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1C34F50C-A549-440C-85CB-97D83D035285}" type="slidenum">
              <a:rPr lang="en-US" smtClean="0"/>
              <a:t>‹#›</a:t>
            </a:fld>
            <a:endParaRPr lang="en-US"/>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52316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FF20BA05-1D61-4BB6-9279-0E2265C6113D}" type="datetimeFigureOut">
              <a:rPr lang="en-US" smtClean="0"/>
              <a:t>3/28/2017</a:t>
            </a:fld>
            <a:endParaRPr 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1C34F50C-A549-440C-85CB-97D83D035285}" type="slidenum">
              <a:rPr lang="en-US" smtClean="0"/>
              <a:t>‹#›</a:t>
            </a:fld>
            <a:endParaRPr lang="en-US"/>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52885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FF20BA05-1D61-4BB6-9279-0E2265C6113D}" type="datetimeFigureOut">
              <a:rPr lang="en-US" smtClean="0"/>
              <a:t>3/28/2017</a:t>
            </a:fld>
            <a:endParaRPr lang="en-US"/>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1C34F50C-A549-440C-85CB-97D83D035285}" type="slidenum">
              <a:rPr lang="en-US" smtClean="0"/>
              <a:t>‹#›</a:t>
            </a:fld>
            <a:endParaRPr lang="en-US"/>
          </a:p>
        </p:txBody>
      </p:sp>
    </p:spTree>
    <p:extLst>
      <p:ext uri="{BB962C8B-B14F-4D97-AF65-F5344CB8AC3E}">
        <p14:creationId xmlns:p14="http://schemas.microsoft.com/office/powerpoint/2010/main" val="9031065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l-SI" dirty="0"/>
              <a:t>CŠOD Burja</a:t>
            </a:r>
            <a:endParaRPr lang="en-US" dirty="0"/>
          </a:p>
        </p:txBody>
      </p:sp>
      <p:sp>
        <p:nvSpPr>
          <p:cNvPr id="3" name="Subtitle 2"/>
          <p:cNvSpPr>
            <a:spLocks noGrp="1"/>
          </p:cNvSpPr>
          <p:nvPr>
            <p:ph type="subTitle" idx="1"/>
          </p:nvPr>
        </p:nvSpPr>
        <p:spPr>
          <a:xfrm>
            <a:off x="1559446" y="4072462"/>
            <a:ext cx="9070848" cy="457201"/>
          </a:xfrm>
        </p:spPr>
        <p:txBody>
          <a:bodyPr>
            <a:noAutofit/>
          </a:bodyPr>
          <a:lstStyle/>
          <a:p>
            <a:pPr marL="457200" indent="-457200">
              <a:buAutoNum type="arabicPeriod"/>
            </a:pPr>
            <a:r>
              <a:rPr lang="sl-SI" dirty="0"/>
              <a:t>dan</a:t>
            </a:r>
          </a:p>
          <a:p>
            <a:pPr marL="457200" indent="-457200">
              <a:buAutoNum type="arabicPeriod"/>
            </a:pPr>
            <a:endParaRPr lang="sl-SI" dirty="0"/>
          </a:p>
          <a:p>
            <a:r>
              <a:rPr lang="sl-SI" dirty="0"/>
              <a:t>27. marec 2017</a:t>
            </a:r>
            <a:endParaRPr lang="en-US" dirty="0"/>
          </a:p>
        </p:txBody>
      </p:sp>
    </p:spTree>
    <p:extLst>
      <p:ext uri="{BB962C8B-B14F-4D97-AF65-F5344CB8AC3E}">
        <p14:creationId xmlns:p14="http://schemas.microsoft.com/office/powerpoint/2010/main" val="1787821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2038928" y="2103438"/>
            <a:ext cx="2810307" cy="3748087"/>
          </a:xfrm>
        </p:spPr>
      </p:pic>
      <p:pic>
        <p:nvPicPr>
          <p:cNvPr id="8" name="Content Placeholder 7"/>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6370638" y="2194701"/>
            <a:ext cx="4754562" cy="3565561"/>
          </a:xfrm>
        </p:spPr>
      </p:pic>
    </p:spTree>
    <p:extLst>
      <p:ext uri="{BB962C8B-B14F-4D97-AF65-F5344CB8AC3E}">
        <p14:creationId xmlns:p14="http://schemas.microsoft.com/office/powerpoint/2010/main" val="1297050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1066800" y="2194701"/>
            <a:ext cx="4754563" cy="3565561"/>
          </a:xfrm>
        </p:spPr>
      </p:pic>
      <p:pic>
        <p:nvPicPr>
          <p:cNvPr id="8" name="Content Placeholder 7"/>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6370638" y="2194701"/>
            <a:ext cx="4754562" cy="3565561"/>
          </a:xfrm>
        </p:spPr>
      </p:pic>
    </p:spTree>
    <p:extLst>
      <p:ext uri="{BB962C8B-B14F-4D97-AF65-F5344CB8AC3E}">
        <p14:creationId xmlns:p14="http://schemas.microsoft.com/office/powerpoint/2010/main" val="4230946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rot="16200000">
            <a:off x="1066800" y="2194701"/>
            <a:ext cx="4754563" cy="3565561"/>
          </a:xfrm>
        </p:spPr>
      </p:pic>
      <p:pic>
        <p:nvPicPr>
          <p:cNvPr id="8" name="Content Placeholder 7"/>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6370638" y="2194701"/>
            <a:ext cx="4754562" cy="3565561"/>
          </a:xfrm>
        </p:spPr>
      </p:pic>
    </p:spTree>
    <p:extLst>
      <p:ext uri="{BB962C8B-B14F-4D97-AF65-F5344CB8AC3E}">
        <p14:creationId xmlns:p14="http://schemas.microsoft.com/office/powerpoint/2010/main" val="31012174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2038928" y="2103438"/>
            <a:ext cx="2810307" cy="3748087"/>
          </a:xfrm>
        </p:spPr>
      </p:pic>
      <p:pic>
        <p:nvPicPr>
          <p:cNvPr id="8" name="Content Placeholder 7"/>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6370638" y="2194701"/>
            <a:ext cx="4754562" cy="3565561"/>
          </a:xfrm>
        </p:spPr>
      </p:pic>
    </p:spTree>
    <p:extLst>
      <p:ext uri="{BB962C8B-B14F-4D97-AF65-F5344CB8AC3E}">
        <p14:creationId xmlns:p14="http://schemas.microsoft.com/office/powerpoint/2010/main" val="320924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1066800" y="2194701"/>
            <a:ext cx="4754563" cy="3565561"/>
          </a:xfrm>
        </p:spPr>
      </p:pic>
      <p:pic>
        <p:nvPicPr>
          <p:cNvPr id="8" name="Content Placeholder 7"/>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6370638" y="2194701"/>
            <a:ext cx="4754562" cy="3565561"/>
          </a:xfrm>
        </p:spPr>
      </p:pic>
    </p:spTree>
    <p:extLst>
      <p:ext uri="{BB962C8B-B14F-4D97-AF65-F5344CB8AC3E}">
        <p14:creationId xmlns:p14="http://schemas.microsoft.com/office/powerpoint/2010/main" val="20155723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endParaRPr lang="en-US"/>
          </a:p>
        </p:txBody>
      </p:sp>
      <p:pic>
        <p:nvPicPr>
          <p:cNvPr id="6" name="Content Placeholder 5"/>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2038928" y="2103438"/>
            <a:ext cx="2810307" cy="3748087"/>
          </a:xfrm>
        </p:spPr>
      </p:pic>
      <p:pic>
        <p:nvPicPr>
          <p:cNvPr id="8" name="Content Placeholder 7"/>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6370638" y="2194701"/>
            <a:ext cx="4754562" cy="3565561"/>
          </a:xfrm>
        </p:spPr>
      </p:pic>
    </p:spTree>
    <p:extLst>
      <p:ext uri="{BB962C8B-B14F-4D97-AF65-F5344CB8AC3E}">
        <p14:creationId xmlns:p14="http://schemas.microsoft.com/office/powerpoint/2010/main" val="5705823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3474244" y="2103438"/>
            <a:ext cx="5243512" cy="3932237"/>
          </a:xfrm>
        </p:spPr>
      </p:pic>
    </p:spTree>
    <p:extLst>
      <p:ext uri="{BB962C8B-B14F-4D97-AF65-F5344CB8AC3E}">
        <p14:creationId xmlns:p14="http://schemas.microsoft.com/office/powerpoint/2010/main" val="4020356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42594"/>
            <a:ext cx="10058400" cy="73023"/>
          </a:xfrm>
        </p:spPr>
        <p:txBody>
          <a:bodyPr>
            <a:normAutofit fontScale="90000"/>
          </a:bodyPr>
          <a:lstStyle/>
          <a:p>
            <a:r>
              <a:rPr lang="sl-SI" dirty="0"/>
              <a:t/>
            </a:r>
            <a:br>
              <a:rPr lang="sl-SI" dirty="0"/>
            </a:br>
            <a:endParaRPr lang="en-US" dirty="0"/>
          </a:p>
        </p:txBody>
      </p:sp>
      <p:sp>
        <p:nvSpPr>
          <p:cNvPr id="3" name="Content Placeholder 2"/>
          <p:cNvSpPr>
            <a:spLocks noGrp="1"/>
          </p:cNvSpPr>
          <p:nvPr>
            <p:ph idx="1"/>
          </p:nvPr>
        </p:nvSpPr>
        <p:spPr>
          <a:xfrm>
            <a:off x="1066800" y="950181"/>
            <a:ext cx="10058400" cy="3931920"/>
          </a:xfrm>
        </p:spPr>
        <p:txBody>
          <a:bodyPr>
            <a:normAutofit fontScale="85000" lnSpcReduction="10000"/>
          </a:bodyPr>
          <a:lstStyle/>
          <a:p>
            <a:pPr marL="0" indent="0">
              <a:buNone/>
            </a:pPr>
            <a:endParaRPr lang="sl-SI" dirty="0"/>
          </a:p>
          <a:p>
            <a:pPr marL="0" indent="0">
              <a:buNone/>
            </a:pPr>
            <a:r>
              <a:rPr lang="sl-SI" sz="1900" dirty="0"/>
              <a:t>Zjutraj smo se polni pričakovanj odpravili v šolo v naravi … Na morje!!! Jutranji mraz na zagorski avtobusni postaji so greli nasmehi staršev ter sramežljivi sončni žarki, ki so kukali nekje izza Sv. Urha.</a:t>
            </a:r>
          </a:p>
          <a:p>
            <a:pPr marL="0" indent="0">
              <a:buNone/>
            </a:pPr>
            <a:r>
              <a:rPr lang="sl-SI" sz="1900" dirty="0"/>
              <a:t>Bolj smo se bližali morju, več jih je bilo in toplejši so postajali. Šele ob pogledu na prve obrise morja v daljavi smo se resnično zavedli, kako lepo nam bo ta teden.</a:t>
            </a:r>
          </a:p>
          <a:p>
            <a:pPr marL="0" indent="0">
              <a:buNone/>
            </a:pPr>
            <a:r>
              <a:rPr lang="sl-SI" sz="1900" dirty="0"/>
              <a:t>Že po kosilu smo začeli s poukom. Nekateri smo spoznavali veščine lokostrelstva, drugi pa smo si ogledali kiparsko galerijo na prostem (Forma viva).</a:t>
            </a:r>
          </a:p>
          <a:p>
            <a:pPr marL="0" indent="0">
              <a:buNone/>
            </a:pPr>
            <a:r>
              <a:rPr lang="sl-SI" sz="1900" dirty="0"/>
              <a:t>Najlepše pa se imamo, ko imamo prosti čas. Vreme je sončno, dokaj toplo, zato ga lahko preživljamo zunaj, kjer se podimo za žogo, igramo košarko, badminton, namizni tenis ali pa se preprosto družimo.</a:t>
            </a:r>
          </a:p>
          <a:p>
            <a:pPr marL="0" indent="0">
              <a:buNone/>
            </a:pPr>
            <a:r>
              <a:rPr lang="sl-SI" sz="1900" dirty="0"/>
              <a:t>V Seči nam je lepo in komaj čakamo, kaj bo prinesel jutrišnji dan.</a:t>
            </a:r>
          </a:p>
          <a:p>
            <a:pPr marL="0" indent="0">
              <a:buNone/>
            </a:pPr>
            <a:endParaRPr lang="sl-SI" sz="1900" dirty="0"/>
          </a:p>
          <a:p>
            <a:pPr marL="0" indent="0">
              <a:buNone/>
            </a:pPr>
            <a:r>
              <a:rPr lang="sl-SI" sz="1900" i="1" dirty="0"/>
              <a:t>Sedmošolci</a:t>
            </a:r>
          </a:p>
          <a:p>
            <a:pPr marL="0" indent="0">
              <a:buNone/>
            </a:pPr>
            <a:endParaRPr lang="en-US" dirty="0"/>
          </a:p>
        </p:txBody>
      </p:sp>
    </p:spTree>
    <p:extLst>
      <p:ext uri="{BB962C8B-B14F-4D97-AF65-F5344CB8AC3E}">
        <p14:creationId xmlns:p14="http://schemas.microsoft.com/office/powerpoint/2010/main" val="1720790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8" name="Content Placeholder 7"/>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1066800" y="2194701"/>
            <a:ext cx="4754563" cy="3565561"/>
          </a:xfrm>
        </p:spPr>
      </p:pic>
      <p:pic>
        <p:nvPicPr>
          <p:cNvPr id="10" name="Content Placeholder 9"/>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6370638" y="2194701"/>
            <a:ext cx="4754562" cy="3565561"/>
          </a:xfrm>
        </p:spPr>
      </p:pic>
    </p:spTree>
    <p:extLst>
      <p:ext uri="{BB962C8B-B14F-4D97-AF65-F5344CB8AC3E}">
        <p14:creationId xmlns:p14="http://schemas.microsoft.com/office/powerpoint/2010/main" val="891803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1066800" y="2194701"/>
            <a:ext cx="4754563" cy="3565561"/>
          </a:xfrm>
        </p:spPr>
      </p:pic>
      <p:pic>
        <p:nvPicPr>
          <p:cNvPr id="8" name="Content Placeholder 7"/>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6370638" y="2194701"/>
            <a:ext cx="4754562" cy="3565561"/>
          </a:xfrm>
        </p:spPr>
      </p:pic>
    </p:spTree>
    <p:extLst>
      <p:ext uri="{BB962C8B-B14F-4D97-AF65-F5344CB8AC3E}">
        <p14:creationId xmlns:p14="http://schemas.microsoft.com/office/powerpoint/2010/main" val="414093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1066800" y="2194701"/>
            <a:ext cx="4754563" cy="3565561"/>
          </a:xfrm>
        </p:spPr>
      </p:pic>
      <p:pic>
        <p:nvPicPr>
          <p:cNvPr id="8" name="Content Placeholder 7"/>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6370638" y="2194701"/>
            <a:ext cx="4754562" cy="3565561"/>
          </a:xfrm>
        </p:spPr>
      </p:pic>
    </p:spTree>
    <p:extLst>
      <p:ext uri="{BB962C8B-B14F-4D97-AF65-F5344CB8AC3E}">
        <p14:creationId xmlns:p14="http://schemas.microsoft.com/office/powerpoint/2010/main" val="4198600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1066800" y="2194701"/>
            <a:ext cx="4754563" cy="3565561"/>
          </a:xfrm>
        </p:spPr>
      </p:pic>
      <p:pic>
        <p:nvPicPr>
          <p:cNvPr id="8" name="Content Placeholder 7"/>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6370638" y="2194701"/>
            <a:ext cx="4754562" cy="3565561"/>
          </a:xfrm>
        </p:spPr>
      </p:pic>
    </p:spTree>
    <p:extLst>
      <p:ext uri="{BB962C8B-B14F-4D97-AF65-F5344CB8AC3E}">
        <p14:creationId xmlns:p14="http://schemas.microsoft.com/office/powerpoint/2010/main" val="2057605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1066800" y="2194701"/>
            <a:ext cx="4754563" cy="3565561"/>
          </a:xfrm>
        </p:spPr>
      </p:pic>
      <p:pic>
        <p:nvPicPr>
          <p:cNvPr id="8" name="Content Placeholder 7"/>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rot="16200000">
            <a:off x="6370638" y="2194701"/>
            <a:ext cx="4754562" cy="3565561"/>
          </a:xfrm>
        </p:spPr>
      </p:pic>
    </p:spTree>
    <p:extLst>
      <p:ext uri="{BB962C8B-B14F-4D97-AF65-F5344CB8AC3E}">
        <p14:creationId xmlns:p14="http://schemas.microsoft.com/office/powerpoint/2010/main" val="1122691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1066800" y="2194701"/>
            <a:ext cx="4754563" cy="3565561"/>
          </a:xfrm>
        </p:spPr>
      </p:pic>
      <p:pic>
        <p:nvPicPr>
          <p:cNvPr id="8" name="Content Placeholder 7"/>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rot="5400000">
            <a:off x="6370638" y="2194701"/>
            <a:ext cx="4754562" cy="3565561"/>
          </a:xfrm>
        </p:spPr>
      </p:pic>
    </p:spTree>
    <p:extLst>
      <p:ext uri="{BB962C8B-B14F-4D97-AF65-F5344CB8AC3E}">
        <p14:creationId xmlns:p14="http://schemas.microsoft.com/office/powerpoint/2010/main" val="859914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rot="5400000">
            <a:off x="1066800" y="2194700"/>
            <a:ext cx="4754563" cy="3565561"/>
          </a:xfrm>
        </p:spPr>
      </p:pic>
      <p:pic>
        <p:nvPicPr>
          <p:cNvPr id="8" name="Content Placeholder 7"/>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6370638" y="2194701"/>
            <a:ext cx="4754562" cy="3565561"/>
          </a:xfrm>
        </p:spPr>
      </p:pic>
    </p:spTree>
    <p:extLst>
      <p:ext uri="{BB962C8B-B14F-4D97-AF65-F5344CB8AC3E}">
        <p14:creationId xmlns:p14="http://schemas.microsoft.com/office/powerpoint/2010/main" val="2147564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emplate>TM03457510[[fn=Savon]]</Template>
  <TotalTime>6</TotalTime>
  <Words>166</Words>
  <Application>Microsoft Office PowerPoint</Application>
  <PresentationFormat>Širokozaslonsko</PresentationFormat>
  <Paragraphs>13</Paragraphs>
  <Slides>16</Slides>
  <Notes>0</Notes>
  <HiddenSlides>0</HiddenSlides>
  <MMClips>0</MMClips>
  <ScaleCrop>false</ScaleCrop>
  <HeadingPairs>
    <vt:vector size="6" baseType="variant">
      <vt:variant>
        <vt:lpstr>Uporabljene pisave</vt:lpstr>
      </vt:variant>
      <vt:variant>
        <vt:i4>2</vt:i4>
      </vt:variant>
      <vt:variant>
        <vt:lpstr>Tema</vt:lpstr>
      </vt:variant>
      <vt:variant>
        <vt:i4>1</vt:i4>
      </vt:variant>
      <vt:variant>
        <vt:lpstr>Naslovi diapozitivov</vt:lpstr>
      </vt:variant>
      <vt:variant>
        <vt:i4>16</vt:i4>
      </vt:variant>
    </vt:vector>
  </HeadingPairs>
  <TitlesOfParts>
    <vt:vector size="19" baseType="lpstr">
      <vt:lpstr>Century Gothic</vt:lpstr>
      <vt:lpstr>Garamond</vt:lpstr>
      <vt:lpstr>Savon</vt:lpstr>
      <vt:lpstr>CŠOD Burja</vt:lpstr>
      <vt:lpstr> </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CŠOD Burja</dc:title>
  <dc:creator>Mateja</dc:creator>
  <cp:lastModifiedBy>rac</cp:lastModifiedBy>
  <cp:revision>3</cp:revision>
  <dcterms:created xsi:type="dcterms:W3CDTF">2017-03-27T17:25:06Z</dcterms:created>
  <dcterms:modified xsi:type="dcterms:W3CDTF">2017-03-28T07:53:41Z</dcterms:modified>
</cp:coreProperties>
</file>