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CE62-C77E-40E1-8063-7BDAD5D62812}" type="datetimeFigureOut">
              <a:rPr lang="sl-SI" smtClean="0"/>
              <a:t>22.2.2016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CF99-7143-450F-A134-193EFB4587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0126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CE62-C77E-40E1-8063-7BDAD5D62812}" type="datetimeFigureOut">
              <a:rPr lang="sl-SI" smtClean="0"/>
              <a:t>22.2.2016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CF99-7143-450F-A134-193EFB4587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9378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CE62-C77E-40E1-8063-7BDAD5D62812}" type="datetimeFigureOut">
              <a:rPr lang="sl-SI" smtClean="0"/>
              <a:t>22.2.2016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CF99-7143-450F-A134-193EFB4587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99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CE62-C77E-40E1-8063-7BDAD5D62812}" type="datetimeFigureOut">
              <a:rPr lang="sl-SI" smtClean="0"/>
              <a:t>22.2.2016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CF99-7143-450F-A134-193EFB4587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095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CE62-C77E-40E1-8063-7BDAD5D62812}" type="datetimeFigureOut">
              <a:rPr lang="sl-SI" smtClean="0"/>
              <a:t>22.2.2016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CF99-7143-450F-A134-193EFB4587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951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CE62-C77E-40E1-8063-7BDAD5D62812}" type="datetimeFigureOut">
              <a:rPr lang="sl-SI" smtClean="0"/>
              <a:t>22.2.2016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CF99-7143-450F-A134-193EFB4587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770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CE62-C77E-40E1-8063-7BDAD5D62812}" type="datetimeFigureOut">
              <a:rPr lang="sl-SI" smtClean="0"/>
              <a:t>22.2.2016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CF99-7143-450F-A134-193EFB4587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17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CE62-C77E-40E1-8063-7BDAD5D62812}" type="datetimeFigureOut">
              <a:rPr lang="sl-SI" smtClean="0"/>
              <a:t>22.2.2016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CF99-7143-450F-A134-193EFB4587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0662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CE62-C77E-40E1-8063-7BDAD5D62812}" type="datetimeFigureOut">
              <a:rPr lang="sl-SI" smtClean="0"/>
              <a:t>22.2.2016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CF99-7143-450F-A134-193EFB4587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826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CE62-C77E-40E1-8063-7BDAD5D62812}" type="datetimeFigureOut">
              <a:rPr lang="sl-SI" smtClean="0"/>
              <a:t>22.2.2016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CF99-7143-450F-A134-193EFB4587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8904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CE62-C77E-40E1-8063-7BDAD5D62812}" type="datetimeFigureOut">
              <a:rPr lang="sl-SI" smtClean="0"/>
              <a:t>22.2.2016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CF99-7143-450F-A134-193EFB4587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717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ECE62-C77E-40E1-8063-7BDAD5D62812}" type="datetimeFigureOut">
              <a:rPr lang="sl-SI" smtClean="0"/>
              <a:t>22.2.2016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3CF99-7143-450F-A134-193EFB4587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481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CŠOD FARA 1. DAN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5220072" cy="348004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36978"/>
            <a:ext cx="4860032" cy="324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809" y="2708920"/>
            <a:ext cx="4628727" cy="414908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80" y="-3836"/>
            <a:ext cx="5181244" cy="345416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3140968"/>
            <a:ext cx="5111510" cy="3717032"/>
          </a:xfrm>
          <a:prstGeom prst="rect">
            <a:avLst/>
          </a:prstGeom>
        </p:spPr>
      </p:pic>
      <p:pic>
        <p:nvPicPr>
          <p:cNvPr id="1026" name="Picture 2" descr="D:\Users\Uporabnik\Desktop\CŠOD FARA\1. DAN\CŠOD FARA 1. DAN 0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7821488"/>
            <a:ext cx="23413344" cy="1560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0"/>
            <a:ext cx="4139951" cy="275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73016"/>
            <a:ext cx="4355976" cy="290398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6632"/>
            <a:ext cx="4536250" cy="326026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00202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0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20" y="3717032"/>
            <a:ext cx="4320480" cy="312803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5" y="0"/>
            <a:ext cx="6341268" cy="422751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5100"/>
            <a:ext cx="4823520" cy="275996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16632"/>
            <a:ext cx="522007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9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0"/>
            <a:ext cx="4788024" cy="68580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55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898"/>
            <a:ext cx="5652120" cy="376808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898"/>
            <a:ext cx="4572000" cy="68580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57" y="3672439"/>
            <a:ext cx="5212813" cy="321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7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</Words>
  <Application>Microsoft Office PowerPoint</Application>
  <PresentationFormat>Diaprojekcija na zaslonu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7" baseType="lpstr">
      <vt:lpstr>Officeova tema</vt:lpstr>
      <vt:lpstr>CŠOD FARA 1. DAN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CŠOD FARA 1. DAN</dc:title>
  <dc:creator>Uporabnik</dc:creator>
  <cp:lastModifiedBy>Uporabnik</cp:lastModifiedBy>
  <cp:revision>3</cp:revision>
  <dcterms:created xsi:type="dcterms:W3CDTF">2016-02-22T16:51:47Z</dcterms:created>
  <dcterms:modified xsi:type="dcterms:W3CDTF">2016-02-22T17:47:06Z</dcterms:modified>
</cp:coreProperties>
</file>