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56" d="100"/>
          <a:sy n="56" d="100"/>
        </p:scale>
        <p:origin x="5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5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19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0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4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37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0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4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689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89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24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1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9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82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18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72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023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3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7F2897-C600-4A64-9042-8C3025D4127B}" type="datetimeFigureOut">
              <a:rPr lang="sl-SI" smtClean="0"/>
              <a:t>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C1F73-1127-48F6-A30C-8EFC2F983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3609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1" r:id="rId12"/>
    <p:sldLayoutId id="2147484552" r:id="rId13"/>
    <p:sldLayoutId id="2147484553" r:id="rId14"/>
    <p:sldLayoutId id="2147484554" r:id="rId15"/>
    <p:sldLayoutId id="2147484555" r:id="rId16"/>
    <p:sldLayoutId id="2147484556" r:id="rId17"/>
  </p:sldLayoutIdLst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03237" y="722870"/>
            <a:ext cx="8825658" cy="3329581"/>
          </a:xfrm>
        </p:spPr>
        <p:txBody>
          <a:bodyPr/>
          <a:lstStyle/>
          <a:p>
            <a:pPr algn="ctr"/>
            <a:r>
              <a:rPr lang="sl-SI" dirty="0" smtClean="0"/>
              <a:t>EKO KMETIJA </a:t>
            </a:r>
            <a:br>
              <a:rPr lang="sl-SI" dirty="0" smtClean="0"/>
            </a:br>
            <a:r>
              <a:rPr lang="sl-SI" dirty="0" smtClean="0"/>
              <a:t>PR‘ BOŠTJAN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400" b="1" dirty="0" smtClean="0"/>
              <a:t>PODKUM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9588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994719"/>
            <a:ext cx="8825658" cy="3329581"/>
          </a:xfrm>
        </p:spPr>
        <p:txBody>
          <a:bodyPr/>
          <a:lstStyle/>
          <a:p>
            <a:pPr algn="ctr"/>
            <a:r>
              <a:rPr lang="sl-SI" sz="4000" i="1" dirty="0" smtClean="0"/>
              <a:t>Jejmo torej lokalno, saj smo, kar jemo.</a:t>
            </a:r>
            <a:br>
              <a:rPr lang="sl-SI" sz="4000" i="1" dirty="0" smtClean="0"/>
            </a:br>
            <a:r>
              <a:rPr lang="sl-SI" sz="4000" i="1" dirty="0" smtClean="0"/>
              <a:t> 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>In </a:t>
            </a:r>
            <a:r>
              <a:rPr lang="sl-SI" sz="4000" dirty="0"/>
              <a:t>živila na kmetiji </a:t>
            </a:r>
            <a:r>
              <a:rPr lang="sl-SI" sz="4000" dirty="0" err="1"/>
              <a:t>Pr‘Boštjan</a:t>
            </a:r>
            <a:r>
              <a:rPr lang="sl-SI" sz="4000" dirty="0"/>
              <a:t> imajo veliko hranilno in biološko vrednost. </a:t>
            </a:r>
            <a:br>
              <a:rPr lang="sl-SI" sz="4000" dirty="0"/>
            </a:br>
            <a:endParaRPr lang="sl-SI" sz="4000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154955" y="4423153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sl-SI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DOBRODOŠLI. </a:t>
            </a:r>
            <a:endParaRPr lang="sl-SI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1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0825" y="179500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Višinska kmetija leži na južni strani Kuma, na nadmorski višini 744 m. Glavna tržna usmeritev je živinoreja.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0" y="2081000"/>
            <a:ext cx="5801784" cy="43513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84" y="2413687"/>
            <a:ext cx="5667920" cy="425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9329" y="11097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Redijo govedo, koze, prašiče, kokoši in </a:t>
            </a:r>
            <a:r>
              <a:rPr lang="sl-SI" b="1" dirty="0" smtClean="0"/>
              <a:t>pave…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33" y="854664"/>
            <a:ext cx="5801784" cy="4351338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73" y="3921210"/>
            <a:ext cx="3915720" cy="29367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23" y="1804087"/>
            <a:ext cx="5672924" cy="332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…trenutno jim družbo delajo še neme race, tri </a:t>
            </a:r>
            <a:r>
              <a:rPr lang="sl-SI" b="1" dirty="0" err="1" smtClean="0"/>
              <a:t>srnaste</a:t>
            </a:r>
            <a:r>
              <a:rPr lang="sl-SI" b="1" dirty="0" smtClean="0"/>
              <a:t> koze in kobila Vihra.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62" y="2505719"/>
            <a:ext cx="5594349" cy="419576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1768432"/>
            <a:ext cx="6160014" cy="462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Pridelujejo tudi manjše količine zelenjave in sadja.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0" y="1986166"/>
            <a:ext cx="6220866" cy="466565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4" y="1450707"/>
            <a:ext cx="5804928" cy="43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84138" cy="1400530"/>
          </a:xfrm>
        </p:spPr>
        <p:txBody>
          <a:bodyPr>
            <a:normAutofit/>
          </a:bodyPr>
          <a:lstStyle/>
          <a:p>
            <a:r>
              <a:rPr lang="sl-SI" b="1" dirty="0"/>
              <a:t>Na kmetiji ima </a:t>
            </a:r>
            <a:r>
              <a:rPr lang="sl-SI" b="1" dirty="0" smtClean="0"/>
              <a:t>tradicijo čebelarstvo</a:t>
            </a:r>
            <a:r>
              <a:rPr lang="sl-SI" b="1" dirty="0"/>
              <a:t>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40" y="1456650"/>
            <a:ext cx="6903308" cy="5177482"/>
          </a:xfrm>
        </p:spPr>
      </p:pic>
    </p:spTree>
    <p:extLst>
      <p:ext uri="{BB962C8B-B14F-4D97-AF65-F5344CB8AC3E}">
        <p14:creationId xmlns:p14="http://schemas.microsoft.com/office/powerpoint/2010/main" val="3969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3819" y="189107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/>
              <a:t>Površine so namenjene pridelavi krme in paši. Poleg travnikov in pašnikov imajo veliko njivo, kjer pridelujejo sezonsko zelenjavo.</a:t>
            </a:r>
            <a:endParaRPr lang="sl-SI" sz="36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6" y="2447730"/>
            <a:ext cx="5801784" cy="4351338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2538346"/>
            <a:ext cx="5093729" cy="38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337388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/>
              <a:t>Pridelke prodajajo na domu, na sejmih in na raznih prireditvah. Zaradi kmetovanja na naravi prijazen način rastejo med travo tudi številne zdravilne rastline.</a:t>
            </a:r>
            <a:endParaRPr lang="sl-SI" sz="3600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85" y="2555146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42045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Gašperjeva repa velikanka. 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78" y="1482811"/>
            <a:ext cx="6917853" cy="5188390"/>
          </a:xfrm>
        </p:spPr>
      </p:pic>
    </p:spTree>
    <p:extLst>
      <p:ext uri="{BB962C8B-B14F-4D97-AF65-F5344CB8AC3E}">
        <p14:creationId xmlns:p14="http://schemas.microsoft.com/office/powerpoint/2010/main" val="22905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Sredinsk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</TotalTime>
  <Words>128</Words>
  <Application>Microsoft Office PowerPoint</Application>
  <PresentationFormat>Širokozaslonsko</PresentationFormat>
  <Paragraphs>12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Naelektreno</vt:lpstr>
      <vt:lpstr>EKO KMETIJA  PR‘ BOŠTJAN</vt:lpstr>
      <vt:lpstr>Višinska kmetija leži na južni strani Kuma, na nadmorski višini 744 m. Glavna tržna usmeritev je živinoreja. </vt:lpstr>
      <vt:lpstr>Redijo govedo, koze, prašiče, kokoši in pave…</vt:lpstr>
      <vt:lpstr>…trenutno jim družbo delajo še neme race, tri srnaste koze in kobila Vihra.</vt:lpstr>
      <vt:lpstr>Pridelujejo tudi manjše količine zelenjave in sadja.</vt:lpstr>
      <vt:lpstr>Na kmetiji ima tradicijo čebelarstvo.</vt:lpstr>
      <vt:lpstr>Površine so namenjene pridelavi krme in paši. Poleg travnikov in pašnikov imajo veliko njivo, kjer pridelujejo sezonsko zelenjavo.</vt:lpstr>
      <vt:lpstr>Pridelke prodajajo na domu, na sejmih in na raznih prireditvah. Zaradi kmetovanja na naravi prijazen način rastejo med travo tudi številne zdravilne rastline.</vt:lpstr>
      <vt:lpstr>Gašperjeva repa velikanka. </vt:lpstr>
      <vt:lpstr>Jejmo torej lokalno, saj smo, kar jemo.   In živila na kmetiji Pr‘Boštjan imajo veliko hranilno in biološko vrednost.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KMETIJA PR‘ BOŠTJAN</dc:title>
  <dc:creator>Administrator</dc:creator>
  <cp:lastModifiedBy>Windows User</cp:lastModifiedBy>
  <cp:revision>9</cp:revision>
  <dcterms:created xsi:type="dcterms:W3CDTF">2015-09-28T07:23:45Z</dcterms:created>
  <dcterms:modified xsi:type="dcterms:W3CDTF">2015-10-06T07:42:15Z</dcterms:modified>
</cp:coreProperties>
</file>