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4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18" autoAdjust="0"/>
    <p:restoredTop sz="94660"/>
  </p:normalViewPr>
  <p:slideViewPr>
    <p:cSldViewPr>
      <p:cViewPr varScale="1">
        <p:scale>
          <a:sx n="100" d="100"/>
          <a:sy n="100" d="100"/>
        </p:scale>
        <p:origin x="-8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cxnSp>
        <p:nvCxnSpPr>
          <p:cNvPr id="8" name="Raven povezovalnik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ovezovalnik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grada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C93D-90A6-4842-A0D6-12946A4ABD78}" type="datetimeFigureOut">
              <a:rPr lang="sl-SI" smtClean="0"/>
              <a:pPr/>
              <a:t>14.1.2015</a:t>
            </a:fld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C61BAB-256E-4F31-964E-FBD130A482C3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C93D-90A6-4842-A0D6-12946A4ABD78}" type="datetimeFigureOut">
              <a:rPr lang="sl-SI" smtClean="0"/>
              <a:pPr/>
              <a:t>14.1.2015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1BAB-256E-4F31-964E-FBD130A482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C93D-90A6-4842-A0D6-12946A4ABD78}" type="datetimeFigureOut">
              <a:rPr lang="sl-SI" smtClean="0"/>
              <a:pPr/>
              <a:t>14.1.2015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1BAB-256E-4F31-964E-FBD130A482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vsebin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3CC93D-90A6-4842-A0D6-12946A4ABD78}" type="datetimeFigureOut">
              <a:rPr lang="sl-SI" smtClean="0"/>
              <a:pPr/>
              <a:t>14.1.2015</a:t>
            </a:fld>
            <a:endParaRPr lang="sl-SI"/>
          </a:p>
        </p:txBody>
      </p:sp>
      <p:sp>
        <p:nvSpPr>
          <p:cNvPr id="15" name="Ograda številke diapoz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9C61BAB-256E-4F31-964E-FBD130A482C3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6" name="Ograda no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C93D-90A6-4842-A0D6-12946A4ABD78}" type="datetimeFigureOut">
              <a:rPr lang="sl-SI" smtClean="0"/>
              <a:pPr/>
              <a:t>14.1.2015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1BAB-256E-4F31-964E-FBD130A482C3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cxnSp>
        <p:nvCxnSpPr>
          <p:cNvPr id="7" name="Raven povezovalnik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C93D-90A6-4842-A0D6-12946A4ABD78}" type="datetimeFigureOut">
              <a:rPr lang="sl-SI" smtClean="0"/>
              <a:pPr/>
              <a:t>14.1.2015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1BAB-256E-4F31-964E-FBD130A482C3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1BAB-256E-4F31-964E-FBD130A482C3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C93D-90A6-4842-A0D6-12946A4ABD78}" type="datetimeFigureOut">
              <a:rPr lang="sl-SI" smtClean="0"/>
              <a:pPr/>
              <a:t>14.1.2015</a:t>
            </a:fld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32" name="Ograda vsebin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34" name="Ograda vsebin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cxnSp>
        <p:nvCxnSpPr>
          <p:cNvPr id="10" name="Raven povezovalnik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ovezovalnik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C93D-90A6-4842-A0D6-12946A4ABD78}" type="datetimeFigureOut">
              <a:rPr lang="sl-SI" smtClean="0"/>
              <a:pPr/>
              <a:t>14.1.2015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1BAB-256E-4F31-964E-FBD130A482C3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C93D-90A6-4842-A0D6-12946A4ABD78}" type="datetimeFigureOut">
              <a:rPr lang="sl-SI" smtClean="0"/>
              <a:pPr/>
              <a:t>14.1.2015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1BAB-256E-4F31-964E-FBD130A482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grada vsebin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8" name="Ograda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3CC93D-90A6-4842-A0D6-12946A4ABD78}" type="datetimeFigureOut">
              <a:rPr lang="sl-SI" smtClean="0"/>
              <a:pPr/>
              <a:t>14.1.2015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9C61BAB-256E-4F31-964E-FBD130A482C3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8" name="Ograda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C93D-90A6-4842-A0D6-12946A4ABD78}" type="datetimeFigureOut">
              <a:rPr lang="sl-SI" smtClean="0"/>
              <a:pPr/>
              <a:t>14.1.2015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C61BAB-256E-4F31-964E-FBD130A482C3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besedil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24" name="Ograda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23CC93D-90A6-4842-A0D6-12946A4ABD78}" type="datetimeFigureOut">
              <a:rPr lang="sl-SI" smtClean="0"/>
              <a:pPr/>
              <a:t>14.1.2015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9C61BAB-256E-4F31-964E-FBD130A482C3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5" name="Ograda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 spd="slow">
    <p:push dir="u"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4193704"/>
            <a:ext cx="8305800" cy="2664296"/>
          </a:xfrm>
        </p:spPr>
        <p:txBody>
          <a:bodyPr>
            <a:noAutofit/>
          </a:bodyPr>
          <a:lstStyle/>
          <a:p>
            <a:endParaRPr lang="sl-SI" sz="2400" b="1" dirty="0"/>
          </a:p>
          <a:p>
            <a:r>
              <a:rPr lang="sl-SI" sz="2400" b="1" dirty="0"/>
              <a:t>Učenci 1. in 2. razreda PŠ </a:t>
            </a:r>
            <a:r>
              <a:rPr lang="sl-SI" sz="2400" b="1" dirty="0" smtClean="0"/>
              <a:t>Podkum</a:t>
            </a:r>
          </a:p>
          <a:p>
            <a:endParaRPr lang="sl-SI" sz="2400" b="1" dirty="0"/>
          </a:p>
          <a:p>
            <a:r>
              <a:rPr lang="sl-SI" sz="2400" b="1" dirty="0"/>
              <a:t>Zapisala in uredila: </a:t>
            </a:r>
            <a:r>
              <a:rPr lang="sl-SI" sz="2400" b="1" dirty="0" smtClean="0"/>
              <a:t>Nina </a:t>
            </a:r>
            <a:r>
              <a:rPr lang="sl-SI" sz="2400" b="1" dirty="0"/>
              <a:t>Jelen</a:t>
            </a:r>
          </a:p>
          <a:p>
            <a:endParaRPr lang="sl-SI" sz="2400" dirty="0"/>
          </a:p>
          <a:p>
            <a:endParaRPr lang="sl-SI" sz="2400" b="1" dirty="0" smtClean="0"/>
          </a:p>
          <a:p>
            <a:endParaRPr lang="sl-SI" sz="2400" b="1" dirty="0" smtClean="0"/>
          </a:p>
          <a:p>
            <a:endParaRPr lang="sl-SI" sz="2400" b="1" dirty="0"/>
          </a:p>
          <a:p>
            <a:endParaRPr lang="sl-SI" sz="2400" b="1" dirty="0" smtClean="0"/>
          </a:p>
          <a:p>
            <a:endParaRPr lang="sl-SI" sz="2400" b="1" dirty="0"/>
          </a:p>
          <a:p>
            <a:endParaRPr lang="sl-SI" sz="2400" b="1" dirty="0" smtClean="0"/>
          </a:p>
          <a:p>
            <a:r>
              <a:rPr lang="sl-SI" sz="2400" b="1" dirty="0" smtClean="0"/>
              <a:t>PŠ PODKUM</a:t>
            </a:r>
            <a:endParaRPr lang="sl-SI" sz="2400" b="1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3528" y="3068960"/>
            <a:ext cx="8305800" cy="1872208"/>
          </a:xfrm>
        </p:spPr>
        <p:txBody>
          <a:bodyPr/>
          <a:lstStyle/>
          <a:p>
            <a:r>
              <a:rPr lang="sl-SI" sz="11500" dirty="0" smtClean="0"/>
              <a:t/>
            </a:r>
            <a:br>
              <a:rPr lang="sl-SI" sz="11500" dirty="0" smtClean="0"/>
            </a:br>
            <a:r>
              <a:rPr lang="sl-SI" sz="11500" dirty="0"/>
              <a:t/>
            </a:r>
            <a:br>
              <a:rPr lang="sl-SI" sz="11500" dirty="0"/>
            </a:br>
            <a:r>
              <a:rPr lang="sl-SI" sz="11500" dirty="0" smtClean="0"/>
              <a:t/>
            </a:r>
            <a:br>
              <a:rPr lang="sl-SI" sz="11500" dirty="0" smtClean="0"/>
            </a:br>
            <a:r>
              <a:rPr lang="sl-SI" sz="11500" dirty="0"/>
              <a:t/>
            </a:r>
            <a:br>
              <a:rPr lang="sl-SI" sz="11500" dirty="0"/>
            </a:br>
            <a:r>
              <a:rPr lang="sl-SI" sz="11500" dirty="0" smtClean="0"/>
              <a:t/>
            </a:r>
            <a:br>
              <a:rPr lang="sl-SI" sz="11500" dirty="0" smtClean="0"/>
            </a:br>
            <a:r>
              <a:rPr lang="sl-SI" sz="11500" dirty="0" smtClean="0"/>
              <a:t/>
            </a:r>
            <a:br>
              <a:rPr lang="sl-SI" sz="11500" dirty="0" smtClean="0"/>
            </a:br>
            <a:r>
              <a:rPr lang="sl-SI" sz="11500" dirty="0"/>
              <a:t/>
            </a:r>
            <a:br>
              <a:rPr lang="sl-SI" sz="11500" dirty="0"/>
            </a:br>
            <a:r>
              <a:rPr lang="sl-SI" sz="11500" dirty="0" smtClean="0"/>
              <a:t/>
            </a:r>
            <a:br>
              <a:rPr lang="sl-SI" sz="11500" dirty="0" smtClean="0"/>
            </a:br>
            <a:r>
              <a:rPr lang="sl-SI" sz="11500" dirty="0"/>
              <a:t/>
            </a:r>
            <a:br>
              <a:rPr lang="sl-SI" sz="11500" dirty="0"/>
            </a:br>
            <a:r>
              <a:rPr lang="sl-SI" sz="11500" dirty="0" smtClean="0"/>
              <a:t/>
            </a:r>
            <a:br>
              <a:rPr lang="sl-SI" sz="11500" dirty="0" smtClean="0"/>
            </a:br>
            <a:r>
              <a:rPr lang="sl-SI" sz="11500" dirty="0"/>
              <a:t/>
            </a:r>
            <a:br>
              <a:rPr lang="sl-SI" sz="11500" dirty="0"/>
            </a:br>
            <a:r>
              <a:rPr lang="sl-SI" sz="11500" dirty="0" smtClean="0"/>
              <a:t/>
            </a:r>
            <a:br>
              <a:rPr lang="sl-SI" sz="11500" dirty="0" smtClean="0"/>
            </a:br>
            <a:r>
              <a:rPr lang="sl-SI" sz="11500" dirty="0"/>
              <a:t/>
            </a:r>
            <a:br>
              <a:rPr lang="sl-SI" sz="11500" dirty="0"/>
            </a:br>
            <a:r>
              <a:rPr lang="sl-SI" sz="9600" dirty="0" smtClean="0"/>
              <a:t>DRUGAČEN</a:t>
            </a:r>
            <a:r>
              <a:rPr lang="sl-SI" sz="11500" dirty="0" smtClean="0"/>
              <a:t/>
            </a:r>
            <a:br>
              <a:rPr lang="sl-SI" sz="11500" dirty="0" smtClean="0"/>
            </a:br>
            <a:r>
              <a:rPr lang="sl-SI" sz="2400" b="1" dirty="0"/>
              <a:t>Po knjigi </a:t>
            </a:r>
            <a:r>
              <a:rPr lang="sl-SI" sz="2400" b="1" dirty="0" err="1"/>
              <a:t>Kathryn</a:t>
            </a:r>
            <a:r>
              <a:rPr lang="sl-SI" sz="2400" b="1" dirty="0"/>
              <a:t> </a:t>
            </a:r>
            <a:r>
              <a:rPr lang="sl-SI" sz="2400" b="1" dirty="0" err="1"/>
              <a:t>Cave</a:t>
            </a:r>
            <a:r>
              <a:rPr lang="sl-SI" sz="2400" b="1" dirty="0"/>
              <a:t> in Chris </a:t>
            </a:r>
            <a:r>
              <a:rPr lang="sl-SI" sz="2400" b="1" dirty="0" err="1"/>
              <a:t>Riddel</a:t>
            </a:r>
            <a:r>
              <a:rPr lang="sl-SI" sz="9600" b="1" dirty="0"/>
              <a:t/>
            </a:r>
            <a:br>
              <a:rPr lang="sl-SI" sz="9600" b="1" dirty="0"/>
            </a:br>
            <a:endParaRPr lang="sl-SI" sz="11500" dirty="0"/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grada vsebine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40" t="3071" r="11153" b="3183"/>
          <a:stretch/>
        </p:blipFill>
        <p:spPr>
          <a:xfrm>
            <a:off x="2051720" y="1554271"/>
            <a:ext cx="5328591" cy="4745998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sl-SI" sz="4800" b="1" dirty="0" smtClean="0"/>
              <a:t>Trudil se je in trudil…</a:t>
            </a:r>
            <a:endParaRPr lang="sl-SI" sz="4800" b="1" dirty="0"/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6624736" cy="4966348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 smtClean="0"/>
              <a:t>…a mu je vedno spodletelo.</a:t>
            </a:r>
            <a:endParaRPr lang="sl-SI" sz="4400" b="1" dirty="0"/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023" b="7408"/>
          <a:stretch/>
        </p:blipFill>
        <p:spPr>
          <a:xfrm>
            <a:off x="2267744" y="1556792"/>
            <a:ext cx="4666454" cy="4641661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dirty="0" smtClean="0"/>
              <a:t>“</a:t>
            </a:r>
            <a:r>
              <a:rPr lang="sl-SI" sz="4400" b="1" dirty="0" smtClean="0"/>
              <a:t>Pojdi stran!”</a:t>
            </a:r>
            <a:endParaRPr lang="sl-SI" sz="4400" b="1" dirty="0"/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/>
              <a:t/>
            </a:r>
            <a:br>
              <a:rPr lang="sl-SI" b="1" dirty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/>
              <a:t/>
            </a:r>
            <a:br>
              <a:rPr lang="sl-SI" b="1" dirty="0"/>
            </a:br>
            <a:r>
              <a:rPr lang="sl-SI" sz="4400" b="1" dirty="0" smtClean="0"/>
              <a:t>Njegova malica je bila drugačna kot so jo jedli oni …</a:t>
            </a:r>
            <a:endParaRPr lang="sl-SI" sz="4400" b="1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3240360" cy="4322398"/>
          </a:xfrm>
        </p:spPr>
      </p:pic>
      <p:pic>
        <p:nvPicPr>
          <p:cNvPr id="6" name="Ograda vsebine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348880"/>
            <a:ext cx="5090824" cy="3816424"/>
          </a:xfrm>
        </p:spPr>
      </p:pic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986" b="2234"/>
          <a:stretch/>
        </p:blipFill>
        <p:spPr>
          <a:xfrm>
            <a:off x="1331640" y="1628800"/>
            <a:ext cx="6968235" cy="4481051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dirty="0" smtClean="0"/>
              <a:t>“</a:t>
            </a:r>
            <a:r>
              <a:rPr lang="sl-SI" sz="4400" b="1" dirty="0" smtClean="0"/>
              <a:t>O, </a:t>
            </a:r>
            <a:r>
              <a:rPr lang="sl-SI" sz="4400" b="1" dirty="0" err="1" smtClean="0"/>
              <a:t>fuuuuuuj</a:t>
            </a:r>
            <a:r>
              <a:rPr lang="sl-SI" sz="4400" b="1" dirty="0" smtClean="0"/>
              <a:t>, kako nagnusno!”</a:t>
            </a:r>
            <a:endParaRPr lang="sl-SI" b="1" dirty="0"/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400" b="1" dirty="0" smtClean="0"/>
              <a:t>Tudi s pesmico se ni izkazal…</a:t>
            </a:r>
            <a:endParaRPr lang="sl-SI" sz="4400" b="1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5128875" cy="3847937"/>
          </a:xfrm>
        </p:spPr>
      </p:pic>
      <p:pic>
        <p:nvPicPr>
          <p:cNvPr id="6" name="Ograda vsebine 5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542"/>
          <a:stretch/>
        </p:blipFill>
        <p:spPr>
          <a:xfrm>
            <a:off x="4211960" y="3573016"/>
            <a:ext cx="4542152" cy="2705626"/>
          </a:xfrm>
        </p:spPr>
      </p:pic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504"/>
          <a:stretch/>
        </p:blipFill>
        <p:spPr>
          <a:xfrm>
            <a:off x="1475656" y="2204864"/>
            <a:ext cx="6336704" cy="3823901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sl-SI" sz="4000" b="1" dirty="0" smtClean="0"/>
              <a:t>“</a:t>
            </a:r>
            <a:r>
              <a:rPr lang="sl-SI" sz="4000" b="1" dirty="0" err="1" smtClean="0"/>
              <a:t>Fušaš</a:t>
            </a:r>
            <a:r>
              <a:rPr lang="sl-SI" sz="4000" b="1" dirty="0" smtClean="0"/>
              <a:t>! Pojdi že enkrat stran! Ne spadaš k nam! Drugačen si!”</a:t>
            </a:r>
            <a:endParaRPr lang="sl-SI" sz="4000" b="1" dirty="0"/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9" t="-612" r="9550" b="612"/>
          <a:stretch/>
        </p:blipFill>
        <p:spPr>
          <a:xfrm>
            <a:off x="1835696" y="1844824"/>
            <a:ext cx="5054501" cy="4210598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b="1" dirty="0" smtClean="0"/>
              <a:t>Drugačen je žalosten odšel domov. </a:t>
            </a:r>
            <a:endParaRPr lang="sl-SI" sz="4000" b="1" dirty="0"/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90" t="4412" r="16962" b="13249"/>
          <a:stretch/>
        </p:blipFill>
        <p:spPr>
          <a:xfrm>
            <a:off x="4829577" y="734096"/>
            <a:ext cx="3764372" cy="53592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4248472" cy="2434282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 smtClean="0"/>
              <a:t>Takrat pa je nekaj potrkalo na vrata. </a:t>
            </a:r>
            <a:endParaRPr lang="sl-SI" sz="4400" b="1" dirty="0"/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22" r="11965" b="2400"/>
          <a:stretch/>
        </p:blipFill>
        <p:spPr>
          <a:xfrm>
            <a:off x="4788024" y="2708920"/>
            <a:ext cx="3837905" cy="3303165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4762872" cy="5472608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>Pred vrati je stalo nekaj čudnega. </a:t>
            </a:r>
            <a:br>
              <a:rPr lang="sl-SI" b="1" dirty="0" smtClean="0"/>
            </a:br>
            <a:r>
              <a:rPr lang="sl-SI" b="1" dirty="0" smtClean="0"/>
              <a:t>“</a:t>
            </a:r>
            <a:r>
              <a:rPr lang="sl-SI" b="1" dirty="0" err="1" smtClean="0"/>
              <a:t>Ojla</a:t>
            </a:r>
            <a:r>
              <a:rPr lang="sl-SI" b="1" dirty="0" smtClean="0"/>
              <a:t>, živijo! Grem lahko naprej? Prav tak sem kot ti – jaz sem drugačen in ti si drugačen.” Drugačnemu se je sprva zdelo, da mu Čudni ni prav nič podoben. </a:t>
            </a:r>
            <a:endParaRPr lang="sl-SI" b="1" dirty="0"/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zima 002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t="18673"/>
          <a:stretch/>
        </p:blipFill>
        <p:spPr>
          <a:xfrm>
            <a:off x="3491880" y="1700808"/>
            <a:ext cx="4334482" cy="4700138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219200"/>
          </a:xfrm>
        </p:spPr>
        <p:txBody>
          <a:bodyPr>
            <a:noAutofit/>
          </a:bodyPr>
          <a:lstStyle/>
          <a:p>
            <a:r>
              <a:rPr lang="sl-SI" sz="4000" b="1" dirty="0" smtClean="0"/>
              <a:t>Na vetrovnem griču je čisto sam, brez vsakih prijateljev živel Drugačen.</a:t>
            </a:r>
            <a:endParaRPr lang="sl-SI" sz="4000" b="1" dirty="0"/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66" t="3650" r="13234" b="6404"/>
          <a:stretch/>
        </p:blipFill>
        <p:spPr>
          <a:xfrm>
            <a:off x="899592" y="692696"/>
            <a:ext cx="3467334" cy="5514972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60032" y="764704"/>
            <a:ext cx="3693096" cy="5040560"/>
          </a:xfrm>
        </p:spPr>
        <p:txBody>
          <a:bodyPr>
            <a:normAutofit/>
          </a:bodyPr>
          <a:lstStyle/>
          <a:p>
            <a:pPr algn="ctr"/>
            <a:r>
              <a:rPr lang="sl-SI" b="1" dirty="0"/>
              <a:t>N</a:t>
            </a:r>
            <a:r>
              <a:rPr lang="sl-SI" b="1" dirty="0" smtClean="0"/>
              <a:t>ato pa je le dojel: </a:t>
            </a:r>
            <a:br>
              <a:rPr lang="sl-SI" b="1" dirty="0" smtClean="0"/>
            </a:br>
            <a:r>
              <a:rPr lang="sl-SI" b="1" dirty="0" smtClean="0"/>
              <a:t>„Nisi tak kot jaz, ampak me to ne moti!“</a:t>
            </a:r>
            <a:br>
              <a:rPr lang="sl-SI" b="1" dirty="0" smtClean="0"/>
            </a:br>
            <a:endParaRPr lang="sl-SI" b="1" dirty="0"/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75" t="7339" r="16791"/>
          <a:stretch/>
        </p:blipFill>
        <p:spPr>
          <a:xfrm>
            <a:off x="2699792" y="2204864"/>
            <a:ext cx="4590862" cy="4233284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Od takrat naprej je imel Drugačen prijatelja – Čudnega. </a:t>
            </a: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sz="4400" b="1" dirty="0" smtClean="0"/>
              <a:t>Skupaj sta se igrala…</a:t>
            </a:r>
            <a:endParaRPr lang="sl-SI" sz="4400" b="1" dirty="0"/>
          </a:p>
        </p:txBody>
      </p:sp>
    </p:spTree>
    <p:extLst>
      <p:ext uri="{BB962C8B-B14F-4D97-AF65-F5344CB8AC3E}">
        <p14:creationId xmlns="" xmlns:p14="http://schemas.microsoft.com/office/powerpoint/2010/main" val="3885146743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63" t="3548"/>
          <a:stretch/>
        </p:blipFill>
        <p:spPr>
          <a:xfrm>
            <a:off x="2267744" y="1484784"/>
            <a:ext cx="6117007" cy="4912461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…in malicala.</a:t>
            </a:r>
            <a:endParaRPr lang="sl-SI" b="1" dirty="0"/>
          </a:p>
        </p:txBody>
      </p:sp>
    </p:spTree>
    <p:extLst>
      <p:ext uri="{BB962C8B-B14F-4D97-AF65-F5344CB8AC3E}">
        <p14:creationId xmlns="" xmlns:p14="http://schemas.microsoft.com/office/powerpoint/2010/main" val="899938028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163" b="3425"/>
          <a:stretch/>
        </p:blipFill>
        <p:spPr>
          <a:xfrm>
            <a:off x="2411760" y="2708920"/>
            <a:ext cx="4536504" cy="3782239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sl-SI" sz="3600" b="1" dirty="0" smtClean="0"/>
              <a:t>Bila sta različna, a sta se razumela</a:t>
            </a:r>
            <a:r>
              <a:rPr lang="sl-SI" sz="3600" b="1" dirty="0"/>
              <a:t>. In ko se je na vratih pojavil nekdo še bolj čuden in nenavaden, nista rekla, da jima ni všeč in da ne sodi k </a:t>
            </a:r>
            <a:r>
              <a:rPr lang="sl-SI" sz="3600" b="1" dirty="0" smtClean="0"/>
              <a:t>njima… </a:t>
            </a:r>
            <a:endParaRPr lang="sl-SI" sz="3600" b="1" dirty="0"/>
          </a:p>
        </p:txBody>
      </p:sp>
    </p:spTree>
    <p:extLst>
      <p:ext uri="{BB962C8B-B14F-4D97-AF65-F5344CB8AC3E}">
        <p14:creationId xmlns="" xmlns:p14="http://schemas.microsoft.com/office/powerpoint/2010/main" val="1510737229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979"/>
          <a:stretch/>
        </p:blipFill>
        <p:spPr>
          <a:xfrm>
            <a:off x="1907704" y="1772816"/>
            <a:ext cx="5328592" cy="475436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/>
            </a:r>
            <a:br>
              <a:rPr lang="sl-SI" dirty="0" smtClean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>Malo sta se stisnila in naredila prostor še zanj.</a:t>
            </a:r>
            <a:endParaRPr lang="sl-SI" b="1" dirty="0"/>
          </a:p>
        </p:txBody>
      </p:sp>
    </p:spTree>
    <p:extLst>
      <p:ext uri="{BB962C8B-B14F-4D97-AF65-F5344CB8AC3E}">
        <p14:creationId xmlns="" xmlns:p14="http://schemas.microsoft.com/office/powerpoint/2010/main" val="671099082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zima 001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t="3831" r="27201"/>
          <a:stretch/>
        </p:blipFill>
        <p:spPr>
          <a:xfrm>
            <a:off x="4355976" y="2369713"/>
            <a:ext cx="4176464" cy="413788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656184"/>
          </a:xfrm>
        </p:spPr>
        <p:txBody>
          <a:bodyPr>
            <a:noAutofit/>
          </a:bodyPr>
          <a:lstStyle/>
          <a:p>
            <a:r>
              <a:rPr lang="sl-SI" sz="4000" b="1" dirty="0" smtClean="0"/>
              <a:t>Da je Drugačen, je vedel, ker so ga vsi tako klicali. Vedno so rekli: </a:t>
            </a:r>
            <a:br>
              <a:rPr lang="sl-SI" sz="4000" b="1" dirty="0" smtClean="0"/>
            </a:br>
            <a:r>
              <a:rPr lang="sl-SI" sz="4000" b="1" dirty="0" smtClean="0"/>
              <a:t>“Nisi tak kot mi. Drugačen si. Ne spadaš med nas.”</a:t>
            </a:r>
            <a:endParaRPr lang="sl-SI" sz="4000" b="1" dirty="0"/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zima 004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11324" r="14264" b="5096"/>
          <a:stretch/>
        </p:blipFill>
        <p:spPr>
          <a:xfrm>
            <a:off x="3995936" y="2132856"/>
            <a:ext cx="4524119" cy="4327518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80920" cy="1368152"/>
          </a:xfrm>
        </p:spPr>
        <p:txBody>
          <a:bodyPr>
            <a:noAutofit/>
          </a:bodyPr>
          <a:lstStyle/>
          <a:p>
            <a:r>
              <a:rPr lang="sl-SI" sz="4000" b="1" dirty="0" smtClean="0"/>
              <a:t>Drugačen se je zelo trudil, da bi bil podoben ostalim. Poskusil se je igrati z njimi…</a:t>
            </a:r>
            <a:endParaRPr lang="sl-SI" sz="4000" b="1" dirty="0"/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518"/>
          <a:stretch/>
        </p:blipFill>
        <p:spPr>
          <a:xfrm>
            <a:off x="2411760" y="1455910"/>
            <a:ext cx="4565634" cy="5023334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b="1" dirty="0" smtClean="0"/>
              <a:t>…a mu ni najbolj uspelo.</a:t>
            </a:r>
            <a:endParaRPr lang="sl-SI" b="1" dirty="0"/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grada vsebine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6744834" cy="5056381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dirty="0" smtClean="0"/>
              <a:t>“</a:t>
            </a:r>
            <a:r>
              <a:rPr lang="sl-SI" sz="4400" b="1" dirty="0" smtClean="0"/>
              <a:t>Nisi tak kot mi!”</a:t>
            </a:r>
            <a:endParaRPr lang="sl-SI" b="1" dirty="0"/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412776"/>
            <a:ext cx="6510084" cy="4880397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400" b="1" dirty="0" smtClean="0"/>
              <a:t>Poskusil se je žogati z njimi…</a:t>
            </a:r>
            <a:endParaRPr lang="sl-SI" sz="4400" b="1" dirty="0"/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28800"/>
            <a:ext cx="3744416" cy="4994771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35280" cy="1143000"/>
          </a:xfrm>
        </p:spPr>
        <p:txBody>
          <a:bodyPr>
            <a:noAutofit/>
          </a:bodyPr>
          <a:lstStyle/>
          <a:p>
            <a:pPr algn="ctr"/>
            <a:r>
              <a:rPr lang="sl-SI" sz="4400" b="1" dirty="0" smtClean="0"/>
              <a:t>…a niso bili zadovoljni z njegovo podajo.</a:t>
            </a:r>
            <a:endParaRPr lang="sl-SI" sz="4400" b="1" dirty="0"/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6408711" cy="4804401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dirty="0" smtClean="0"/>
              <a:t>“</a:t>
            </a:r>
            <a:r>
              <a:rPr lang="sl-SI" sz="4400" b="1" dirty="0" smtClean="0"/>
              <a:t>Drugačen si!“</a:t>
            </a:r>
            <a:endParaRPr lang="sl-SI" b="1" dirty="0"/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121</TotalTime>
  <Words>226</Words>
  <Application>Microsoft Office PowerPoint</Application>
  <PresentationFormat>Diaprojekcija na zaslonu (4:3)</PresentationFormat>
  <Paragraphs>36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25" baseType="lpstr">
      <vt:lpstr>Papir</vt:lpstr>
      <vt:lpstr>             DRUGAČEN Po knjigi Kathryn Cave in Chris Riddel </vt:lpstr>
      <vt:lpstr>Na vetrovnem griču je čisto sam, brez vsakih prijateljev živel Drugačen.</vt:lpstr>
      <vt:lpstr>Da je Drugačen, je vedel, ker so ga vsi tako klicali. Vedno so rekli:  “Nisi tak kot mi. Drugačen si. Ne spadaš med nas.”</vt:lpstr>
      <vt:lpstr>Drugačen se je zelo trudil, da bi bil podoben ostalim. Poskusil se je igrati z njimi…</vt:lpstr>
      <vt:lpstr>…a mu ni najbolj uspelo.</vt:lpstr>
      <vt:lpstr>“Nisi tak kot mi!”</vt:lpstr>
      <vt:lpstr>Poskusil se je žogati z njimi…</vt:lpstr>
      <vt:lpstr>…a niso bili zadovoljni z njegovo podajo.</vt:lpstr>
      <vt:lpstr>“Drugačen si!“</vt:lpstr>
      <vt:lpstr>Trudil se je in trudil…</vt:lpstr>
      <vt:lpstr>…a mu je vedno spodletelo.</vt:lpstr>
      <vt:lpstr>“Pojdi stran!”</vt:lpstr>
      <vt:lpstr>    Njegova malica je bila drugačna kot so jo jedli oni …</vt:lpstr>
      <vt:lpstr>“O, fuuuuuuj, kako nagnusno!”</vt:lpstr>
      <vt:lpstr>Tudi s pesmico se ni izkazal…</vt:lpstr>
      <vt:lpstr>“Fušaš! Pojdi že enkrat stran! Ne spadaš k nam! Drugačen si!”</vt:lpstr>
      <vt:lpstr>Drugačen je žalosten odšel domov. </vt:lpstr>
      <vt:lpstr>Takrat pa je nekaj potrkalo na vrata. </vt:lpstr>
      <vt:lpstr>Pred vrati je stalo nekaj čudnega.  “Ojla, živijo! Grem lahko naprej? Prav tak sem kot ti – jaz sem drugačen in ti si drugačen.” Drugačnemu se je sprva zdelo, da mu Čudni ni prav nič podoben. </vt:lpstr>
      <vt:lpstr>Nato pa je le dojel:  „Nisi tak kot jaz, ampak me to ne moti!“ </vt:lpstr>
      <vt:lpstr>Od takrat naprej je imel Drugačen prijatelja – Čudnega.  Skupaj sta se igrala…</vt:lpstr>
      <vt:lpstr>…in malicala.</vt:lpstr>
      <vt:lpstr>Bila sta različna, a sta se razumela. In ko se je na vratih pojavil nekdo še bolj čuden in nenavaden, nista rekla, da jima ni všeč in da ne sodi k njima… </vt:lpstr>
      <vt:lpstr>  Malo sta se stisnila in naredila prostor še zanj.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DRUGAČEN</dc:title>
  <dc:creator>Pouk</dc:creator>
  <cp:lastModifiedBy>Pouk</cp:lastModifiedBy>
  <cp:revision>14</cp:revision>
  <dcterms:created xsi:type="dcterms:W3CDTF">2015-01-08T12:10:29Z</dcterms:created>
  <dcterms:modified xsi:type="dcterms:W3CDTF">2015-01-14T11:09:52Z</dcterms:modified>
</cp:coreProperties>
</file>